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7" r:id="rId2"/>
    <p:sldId id="362"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61"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ontserrat" panose="00000500000000000000" pitchFamily="2" charset="0"/>
      <p:regular r:id="rId28"/>
      <p:italic r:id="rId29"/>
      <p:boldItalic r:id="rId30"/>
    </p:embeddedFont>
    <p:embeddedFont>
      <p:font typeface="Public Sans" panose="020B0604020202020204" charset="0"/>
      <p:regular r:id="rId31"/>
      <p:bold r:id="rId32"/>
      <p:italic r:id="rId33"/>
      <p:boldItalic r:id="rId34"/>
    </p:embeddedFont>
    <p:embeddedFont>
      <p:font typeface="Public Sans" panose="020B0604020202020204" charset="0"/>
      <p:regular r:id="rId31"/>
      <p:bold r:id="rId32"/>
      <p:italic r:id="rId33"/>
      <p:boldItalic r:id="rId34"/>
    </p:embeddedFont>
    <p:embeddedFont>
      <p:font typeface="Public Sans Light" panose="020B0604020202020204" charset="0"/>
      <p:regular r:id="rId35"/>
      <p:italic r:id="rId36"/>
    </p:embeddedFont>
    <p:embeddedFont>
      <p:font typeface="Public Sans SemiBold" panose="020B0604020202020204" charset="0"/>
      <p:bold r:id="rId37"/>
      <p:bold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0152" autoAdjust="0"/>
  </p:normalViewPr>
  <p:slideViewPr>
    <p:cSldViewPr snapToGrid="0">
      <p:cViewPr varScale="1">
        <p:scale>
          <a:sx n="81" d="100"/>
          <a:sy n="81" d="100"/>
        </p:scale>
        <p:origin x="1554" y="11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4A75E-F3CE-454B-9A7F-7A0C79774F3E}"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en-AU"/>
        </a:p>
      </dgm:t>
    </dgm:pt>
    <dgm:pt modelId="{72427155-07D8-4A3E-96C1-67BB8065B770}">
      <dgm:prSet phldrT="[Text]"/>
      <dgm:spPr>
        <a:xfrm>
          <a:off x="2503237" y="1746250"/>
          <a:ext cx="2145631" cy="1164166"/>
        </a:xfrm>
        <a:prstGeom prst="roundRect">
          <a:avLst/>
        </a:prstGeom>
        <a:solidFill>
          <a:schemeClr val="accent5">
            <a:lumMod val="20000"/>
            <a:lumOff val="80000"/>
          </a:schemeClr>
        </a:solidFill>
        <a:ln w="19050" cap="flat" cmpd="sng" algn="ctr">
          <a:solidFill>
            <a:srgbClr val="FFFFFF">
              <a:hueOff val="0"/>
              <a:satOff val="0"/>
              <a:lumOff val="0"/>
              <a:alphaOff val="0"/>
            </a:srgbClr>
          </a:solidFill>
          <a:prstDash val="solid"/>
          <a:miter lim="800000"/>
        </a:ln>
        <a:effectLst/>
      </dgm:spPr>
      <dgm:t>
        <a:bodyPr/>
        <a:lstStyle/>
        <a:p>
          <a:pPr>
            <a:buNone/>
          </a:pPr>
          <a:r>
            <a:rPr lang="en-AU" b="1" dirty="0">
              <a:solidFill>
                <a:srgbClr val="000000">
                  <a:hueOff val="0"/>
                  <a:satOff val="0"/>
                  <a:lumOff val="0"/>
                  <a:alphaOff val="0"/>
                </a:srgbClr>
              </a:solidFill>
              <a:latin typeface="+mj-lt"/>
              <a:ea typeface="+mn-ea"/>
              <a:cs typeface="+mn-cs"/>
            </a:rPr>
            <a:t>HSC monitoring </a:t>
          </a:r>
        </a:p>
      </dgm:t>
    </dgm:pt>
    <dgm:pt modelId="{BBDAFFC7-44B6-4BAD-98A2-AAF961DB9858}" type="parTrans" cxnId="{C1FD2392-B7FA-4045-99F6-DB7459DFC197}">
      <dgm:prSet/>
      <dgm:spPr/>
      <dgm:t>
        <a:bodyPr/>
        <a:lstStyle/>
        <a:p>
          <a:endParaRPr lang="en-AU"/>
        </a:p>
      </dgm:t>
    </dgm:pt>
    <dgm:pt modelId="{1F5B38DF-5E5A-443A-A2E7-32BA502895D6}" type="sibTrans" cxnId="{C1FD2392-B7FA-4045-99F6-DB7459DFC197}">
      <dgm:prSet/>
      <dgm:spPr/>
      <dgm:t>
        <a:bodyPr/>
        <a:lstStyle/>
        <a:p>
          <a:endParaRPr lang="en-AU"/>
        </a:p>
      </dgm:t>
    </dgm:pt>
    <dgm:pt modelId="{805A8F21-10EA-4E95-B1A6-1D43BC3DADB3}">
      <dgm:prSet phldrT="[Text]" custT="1">
        <dgm:style>
          <a:lnRef idx="2">
            <a:schemeClr val="accent5">
              <a:shade val="50000"/>
            </a:schemeClr>
          </a:lnRef>
          <a:fillRef idx="1">
            <a:schemeClr val="accent5"/>
          </a:fillRef>
          <a:effectRef idx="0">
            <a:schemeClr val="accent5"/>
          </a:effectRef>
          <a:fontRef idx="minor">
            <a:schemeClr val="lt1"/>
          </a:fontRef>
        </dgm:style>
      </dgm:prSet>
      <dgm:spPr>
        <a:xfrm rot="16200000">
          <a:off x="623859" y="-623859"/>
          <a:ext cx="2328333" cy="3576053"/>
        </a:xfrm>
        <a:prstGeom prst="round1Rect">
          <a:avLst/>
        </a:prstGeom>
        <a:solidFill>
          <a:srgbClr val="D6143A"/>
        </a:solidFill>
        <a:ln w="12700" cap="flat" cmpd="sng" algn="ctr">
          <a:solidFill>
            <a:srgbClr val="D6143A">
              <a:shade val="50000"/>
            </a:srgbClr>
          </a:solidFill>
          <a:prstDash val="solid"/>
          <a:miter lim="800000"/>
        </a:ln>
        <a:effectLst/>
      </dgm:spPr>
      <dgm:t>
        <a:bodyPr/>
        <a:lstStyle/>
        <a:p>
          <a:pPr rtl="0">
            <a:buNone/>
          </a:pPr>
          <a:endParaRPr lang="en-AU" sz="2800" b="1" dirty="0">
            <a:solidFill>
              <a:srgbClr val="FFFFFF"/>
            </a:solidFill>
            <a:latin typeface="+mn-lt"/>
            <a:ea typeface="+mn-ea"/>
            <a:cs typeface="+mn-cs"/>
          </a:endParaRPr>
        </a:p>
        <a:p>
          <a:pPr rtl="0">
            <a:buNone/>
          </a:pPr>
          <a:r>
            <a:rPr lang="en-AU" sz="2800" b="1" dirty="0">
              <a:solidFill>
                <a:srgbClr val="FFFFFF"/>
              </a:solidFill>
              <a:latin typeface="+mn-lt"/>
              <a:ea typeface="+mn-ea"/>
              <a:cs typeface="+mn-cs"/>
            </a:rPr>
            <a:t>Example 1</a:t>
          </a:r>
        </a:p>
        <a:p>
          <a:pPr rtl="0">
            <a:buNone/>
          </a:pPr>
          <a:r>
            <a:rPr lang="en-AU" sz="2000" b="0" dirty="0">
              <a:solidFill>
                <a:srgbClr val="FFFFFF"/>
              </a:solidFill>
              <a:latin typeface="+mn-lt"/>
              <a:ea typeface="+mn-ea"/>
              <a:cs typeface="+mn-cs"/>
            </a:rPr>
            <a:t>OneNote</a:t>
          </a:r>
          <a:r>
            <a:rPr lang="en-AU" sz="2500" dirty="0">
              <a:solidFill>
                <a:srgbClr val="FFFFFF"/>
              </a:solidFill>
              <a:latin typeface="+mn-lt"/>
              <a:ea typeface="+mn-ea"/>
              <a:cs typeface="+mn-cs"/>
            </a:rPr>
            <a:t> </a:t>
          </a:r>
        </a:p>
      </dgm:t>
    </dgm:pt>
    <dgm:pt modelId="{A20DE843-4810-401E-A4BB-1E2C3CB454D9}" type="parTrans" cxnId="{D2884951-19EB-4157-9D3D-2A085CCBB244}">
      <dgm:prSet/>
      <dgm:spPr/>
      <dgm:t>
        <a:bodyPr/>
        <a:lstStyle/>
        <a:p>
          <a:endParaRPr lang="en-AU"/>
        </a:p>
      </dgm:t>
    </dgm:pt>
    <dgm:pt modelId="{4FAF8873-850C-44BC-9ABE-2D226EDA0768}" type="sibTrans" cxnId="{D2884951-19EB-4157-9D3D-2A085CCBB244}">
      <dgm:prSet/>
      <dgm:spPr/>
      <dgm:t>
        <a:bodyPr/>
        <a:lstStyle/>
        <a:p>
          <a:endParaRPr lang="en-AU"/>
        </a:p>
      </dgm:t>
    </dgm:pt>
    <dgm:pt modelId="{87CFB340-A05E-4400-9D36-63CCA97F6525}">
      <dgm:prSet phldrT="[Text]" phldr="0" custT="1">
        <dgm:style>
          <a:lnRef idx="2">
            <a:schemeClr val="accent6">
              <a:shade val="50000"/>
            </a:schemeClr>
          </a:lnRef>
          <a:fillRef idx="1">
            <a:schemeClr val="accent6"/>
          </a:fillRef>
          <a:effectRef idx="0">
            <a:schemeClr val="accent6"/>
          </a:effectRef>
          <a:fontRef idx="minor">
            <a:schemeClr val="lt1"/>
          </a:fontRef>
        </dgm:style>
      </dgm:prSet>
      <dgm:spPr>
        <a:xfrm>
          <a:off x="3576053" y="0"/>
          <a:ext cx="3576053" cy="2328333"/>
        </a:xfrm>
        <a:prstGeom prst="round1Rect">
          <a:avLst/>
        </a:prstGeom>
        <a:solidFill>
          <a:schemeClr val="accent6"/>
        </a:solidFill>
        <a:ln w="12700" cap="flat" cmpd="sng" algn="ctr">
          <a:solidFill>
            <a:srgbClr val="FFB7C0">
              <a:shade val="50000"/>
            </a:srgbClr>
          </a:solidFill>
          <a:prstDash val="solid"/>
          <a:miter lim="800000"/>
        </a:ln>
        <a:effectLst/>
      </dgm:spPr>
      <dgm:t>
        <a:bodyPr/>
        <a:lstStyle/>
        <a:p>
          <a:pPr rtl="0">
            <a:buNone/>
          </a:pPr>
          <a:endParaRPr lang="en-AU" sz="2500" b="1">
            <a:solidFill>
              <a:srgbClr val="FFFFFF"/>
            </a:solidFill>
            <a:latin typeface="+mn-lt"/>
            <a:ea typeface="+mn-ea"/>
            <a:cs typeface="+mn-cs"/>
          </a:endParaRPr>
        </a:p>
        <a:p>
          <a:pPr rtl="0">
            <a:buNone/>
          </a:pPr>
          <a:r>
            <a:rPr lang="en-AU" sz="2800" b="1">
              <a:solidFill>
                <a:schemeClr val="accent5">
                  <a:lumMod val="50000"/>
                </a:schemeClr>
              </a:solidFill>
              <a:latin typeface="+mn-lt"/>
              <a:ea typeface="+mn-ea"/>
              <a:cs typeface="+mn-cs"/>
            </a:rPr>
            <a:t>Example 2</a:t>
          </a:r>
        </a:p>
        <a:p>
          <a:pPr>
            <a:buNone/>
          </a:pPr>
          <a:r>
            <a:rPr lang="en-AU" sz="2000" b="0">
              <a:solidFill>
                <a:schemeClr val="accent5">
                  <a:lumMod val="50000"/>
                </a:schemeClr>
              </a:solidFill>
              <a:latin typeface="+mn-lt"/>
              <a:ea typeface="+mn-ea"/>
              <a:cs typeface="+mn-cs"/>
            </a:rPr>
            <a:t>Microsoft Forms</a:t>
          </a:r>
          <a:endParaRPr lang="en-AU" sz="2400">
            <a:solidFill>
              <a:schemeClr val="accent5">
                <a:lumMod val="50000"/>
              </a:schemeClr>
            </a:solidFill>
            <a:latin typeface="+mn-lt"/>
            <a:ea typeface="+mn-ea"/>
            <a:cs typeface="+mn-cs"/>
          </a:endParaRPr>
        </a:p>
      </dgm:t>
    </dgm:pt>
    <dgm:pt modelId="{9C1CDA38-E525-4BDE-A58C-9D3F605ABFDB}" type="parTrans" cxnId="{15DA7DB0-E6A1-4629-9C39-C467A4E94746}">
      <dgm:prSet/>
      <dgm:spPr/>
      <dgm:t>
        <a:bodyPr/>
        <a:lstStyle/>
        <a:p>
          <a:endParaRPr lang="en-AU"/>
        </a:p>
      </dgm:t>
    </dgm:pt>
    <dgm:pt modelId="{F69F0DD2-72F7-4A50-AE18-5ED4129C71B4}" type="sibTrans" cxnId="{15DA7DB0-E6A1-4629-9C39-C467A4E94746}">
      <dgm:prSet/>
      <dgm:spPr/>
      <dgm:t>
        <a:bodyPr/>
        <a:lstStyle/>
        <a:p>
          <a:endParaRPr lang="en-AU"/>
        </a:p>
      </dgm:t>
    </dgm:pt>
    <dgm:pt modelId="{2832A0F0-E677-41FD-BABE-9F57F34E7D37}">
      <dgm:prSet phldrT="[Text]" custT="1">
        <dgm:style>
          <a:lnRef idx="2">
            <a:schemeClr val="accent1">
              <a:shade val="50000"/>
            </a:schemeClr>
          </a:lnRef>
          <a:fillRef idx="1">
            <a:schemeClr val="accent1"/>
          </a:fillRef>
          <a:effectRef idx="0">
            <a:schemeClr val="accent1"/>
          </a:effectRef>
          <a:fontRef idx="minor">
            <a:schemeClr val="lt1"/>
          </a:fontRef>
        </dgm:style>
      </dgm:prSet>
      <dgm:spPr>
        <a:xfrm rot="10800000">
          <a:off x="0" y="2328333"/>
          <a:ext cx="3576053" cy="2328333"/>
        </a:xfrm>
        <a:prstGeom prst="round1Rect">
          <a:avLst/>
        </a:prstGeom>
        <a:solidFill>
          <a:srgbClr val="002565"/>
        </a:solidFill>
        <a:ln w="12700" cap="flat" cmpd="sng" algn="ctr">
          <a:solidFill>
            <a:srgbClr val="002565">
              <a:shade val="50000"/>
            </a:srgbClr>
          </a:solidFill>
          <a:prstDash val="solid"/>
          <a:miter lim="800000"/>
        </a:ln>
        <a:effectLst/>
      </dgm:spPr>
      <dgm:t>
        <a:bodyPr/>
        <a:lstStyle/>
        <a:p>
          <a:pPr rtl="0">
            <a:buNone/>
          </a:pPr>
          <a:r>
            <a:rPr lang="en-AU" sz="2800" b="1" dirty="0">
              <a:solidFill>
                <a:srgbClr val="FFFFFF"/>
              </a:solidFill>
              <a:latin typeface="+mn-lt"/>
              <a:ea typeface="+mn-ea"/>
              <a:cs typeface="+mn-cs"/>
            </a:rPr>
            <a:t>Example 3</a:t>
          </a:r>
          <a:endParaRPr lang="en-AU" sz="2000" b="0" dirty="0">
            <a:solidFill>
              <a:srgbClr val="FFFFFF"/>
            </a:solidFill>
            <a:latin typeface="+mn-lt"/>
            <a:ea typeface="+mn-ea"/>
            <a:cs typeface="+mn-cs"/>
          </a:endParaRPr>
        </a:p>
        <a:p>
          <a:pPr rtl="0">
            <a:buNone/>
          </a:pPr>
          <a:r>
            <a:rPr lang="en-AU" sz="2000" b="0" dirty="0">
              <a:solidFill>
                <a:srgbClr val="FFFFFF"/>
              </a:solidFill>
              <a:latin typeface="+mn-lt"/>
              <a:ea typeface="+mn-ea"/>
              <a:cs typeface="+mn-cs"/>
            </a:rPr>
            <a:t>SharePoint and automated flows</a:t>
          </a:r>
        </a:p>
        <a:p>
          <a:pPr>
            <a:buNone/>
          </a:pPr>
          <a:endParaRPr lang="en-AU" sz="2100" dirty="0">
            <a:solidFill>
              <a:srgbClr val="FFFFFF"/>
            </a:solidFill>
            <a:latin typeface="+mn-lt"/>
            <a:ea typeface="+mn-ea"/>
            <a:cs typeface="+mn-cs"/>
          </a:endParaRPr>
        </a:p>
      </dgm:t>
    </dgm:pt>
    <dgm:pt modelId="{E0B51B7D-3900-497B-A7C9-92818D32C18A}" type="parTrans" cxnId="{FDF9FCAD-02C7-42DA-9E50-677297A0F9A0}">
      <dgm:prSet/>
      <dgm:spPr/>
      <dgm:t>
        <a:bodyPr/>
        <a:lstStyle/>
        <a:p>
          <a:endParaRPr lang="en-AU"/>
        </a:p>
      </dgm:t>
    </dgm:pt>
    <dgm:pt modelId="{4C3F5C21-9719-4131-95B1-D6125DE96EA9}" type="sibTrans" cxnId="{FDF9FCAD-02C7-42DA-9E50-677297A0F9A0}">
      <dgm:prSet/>
      <dgm:spPr/>
      <dgm:t>
        <a:bodyPr/>
        <a:lstStyle/>
        <a:p>
          <a:endParaRPr lang="en-AU"/>
        </a:p>
      </dgm:t>
    </dgm:pt>
    <dgm:pt modelId="{1B3B259D-4A8F-4F37-A80A-9CCE67AF3EE6}">
      <dgm:prSet phldrT="[Text]" custT="1">
        <dgm:style>
          <a:lnRef idx="2">
            <a:schemeClr val="accent3">
              <a:shade val="50000"/>
            </a:schemeClr>
          </a:lnRef>
          <a:fillRef idx="1">
            <a:schemeClr val="accent3"/>
          </a:fillRef>
          <a:effectRef idx="0">
            <a:schemeClr val="accent3"/>
          </a:effectRef>
          <a:fontRef idx="minor">
            <a:schemeClr val="lt1"/>
          </a:fontRef>
        </dgm:style>
      </dgm:prSet>
      <dgm:spPr>
        <a:xfrm rot="5400000">
          <a:off x="4199912" y="1704473"/>
          <a:ext cx="2328333" cy="3576053"/>
        </a:xfrm>
        <a:prstGeom prst="round1Rect">
          <a:avLst/>
        </a:prstGeom>
        <a:solidFill>
          <a:srgbClr val="6CABE3"/>
        </a:solidFill>
        <a:ln w="12700" cap="flat" cmpd="sng" algn="ctr">
          <a:solidFill>
            <a:srgbClr val="6CABE3">
              <a:shade val="50000"/>
            </a:srgbClr>
          </a:solidFill>
          <a:prstDash val="solid"/>
          <a:miter lim="800000"/>
        </a:ln>
        <a:effectLst/>
      </dgm:spPr>
      <dgm:t>
        <a:bodyPr/>
        <a:lstStyle/>
        <a:p>
          <a:pPr>
            <a:buNone/>
          </a:pPr>
          <a:r>
            <a:rPr lang="en-AU" sz="2800" b="1">
              <a:solidFill>
                <a:schemeClr val="accent5">
                  <a:lumMod val="50000"/>
                </a:schemeClr>
              </a:solidFill>
              <a:latin typeface="+mn-lt"/>
              <a:ea typeface="+mn-ea"/>
              <a:cs typeface="+mn-cs"/>
            </a:rPr>
            <a:t>Example 4</a:t>
          </a:r>
        </a:p>
        <a:p>
          <a:pPr>
            <a:buNone/>
          </a:pPr>
          <a:r>
            <a:rPr lang="en-AU" sz="2000" b="0">
              <a:solidFill>
                <a:schemeClr val="accent5">
                  <a:lumMod val="50000"/>
                </a:schemeClr>
              </a:solidFill>
              <a:latin typeface="+mn-lt"/>
              <a:ea typeface="+mn-ea"/>
              <a:cs typeface="+mn-cs"/>
            </a:rPr>
            <a:t>Google workspaces</a:t>
          </a:r>
        </a:p>
        <a:p>
          <a:pPr>
            <a:buNone/>
          </a:pPr>
          <a:endParaRPr lang="en-AU" sz="2500">
            <a:solidFill>
              <a:srgbClr val="FFFFFF"/>
            </a:solidFill>
            <a:latin typeface="+mn-lt"/>
            <a:ea typeface="+mn-ea"/>
            <a:cs typeface="+mn-cs"/>
          </a:endParaRPr>
        </a:p>
      </dgm:t>
    </dgm:pt>
    <dgm:pt modelId="{6A9EC2FC-59BE-42DD-AC86-E3754D7B0F60}" type="parTrans" cxnId="{80DD32E5-8F75-4BE3-A49B-BA6ADE3E80E5}">
      <dgm:prSet/>
      <dgm:spPr/>
      <dgm:t>
        <a:bodyPr/>
        <a:lstStyle/>
        <a:p>
          <a:endParaRPr lang="en-AU"/>
        </a:p>
      </dgm:t>
    </dgm:pt>
    <dgm:pt modelId="{A9EDCD7F-CD15-4FF9-B77D-008C6998589D}" type="sibTrans" cxnId="{80DD32E5-8F75-4BE3-A49B-BA6ADE3E80E5}">
      <dgm:prSet/>
      <dgm:spPr/>
      <dgm:t>
        <a:bodyPr/>
        <a:lstStyle/>
        <a:p>
          <a:endParaRPr lang="en-AU"/>
        </a:p>
      </dgm:t>
    </dgm:pt>
    <dgm:pt modelId="{59847D26-E1EF-4D74-B4EB-7DC2098FB50F}">
      <dgm:prSet phldr="0"/>
      <dgm:spPr/>
      <dgm:t>
        <a:bodyPr/>
        <a:lstStyle/>
        <a:p>
          <a:pPr rtl="0"/>
          <a:endParaRPr lang="en-AU">
            <a:latin typeface="+mn-lt"/>
          </a:endParaRPr>
        </a:p>
      </dgm:t>
    </dgm:pt>
    <dgm:pt modelId="{0E249AD4-2C15-4DBF-BB94-064E444B8443}" type="parTrans" cxnId="{F64A498D-5CD5-43C0-B834-DE37AD2E17E3}">
      <dgm:prSet/>
      <dgm:spPr/>
      <dgm:t>
        <a:bodyPr/>
        <a:lstStyle/>
        <a:p>
          <a:endParaRPr lang="en-AU"/>
        </a:p>
      </dgm:t>
    </dgm:pt>
    <dgm:pt modelId="{61927E05-680B-4425-BE0A-2DC0FC7AFF41}" type="sibTrans" cxnId="{F64A498D-5CD5-43C0-B834-DE37AD2E17E3}">
      <dgm:prSet/>
      <dgm:spPr/>
      <dgm:t>
        <a:bodyPr/>
        <a:lstStyle/>
        <a:p>
          <a:endParaRPr lang="en-AU"/>
        </a:p>
      </dgm:t>
    </dgm:pt>
    <dgm:pt modelId="{344E2AA3-E169-42BE-B0D3-96416D7C760F}" type="pres">
      <dgm:prSet presAssocID="{3FD4A75E-F3CE-454B-9A7F-7A0C79774F3E}" presName="diagram" presStyleCnt="0">
        <dgm:presLayoutVars>
          <dgm:chMax val="1"/>
          <dgm:dir/>
          <dgm:animLvl val="ctr"/>
          <dgm:resizeHandles val="exact"/>
        </dgm:presLayoutVars>
      </dgm:prSet>
      <dgm:spPr/>
    </dgm:pt>
    <dgm:pt modelId="{6567FB57-E03C-4069-8C30-28D8A20B3EDC}" type="pres">
      <dgm:prSet presAssocID="{3FD4A75E-F3CE-454B-9A7F-7A0C79774F3E}" presName="matrix" presStyleCnt="0"/>
      <dgm:spPr/>
    </dgm:pt>
    <dgm:pt modelId="{915D1A9B-17EF-40EB-BE72-17631C960953}" type="pres">
      <dgm:prSet presAssocID="{3FD4A75E-F3CE-454B-9A7F-7A0C79774F3E}" presName="tile1" presStyleLbl="node1" presStyleIdx="0" presStyleCnt="4"/>
      <dgm:spPr/>
    </dgm:pt>
    <dgm:pt modelId="{71F996BB-590A-4D9C-BAC1-43E5BB39A8D3}" type="pres">
      <dgm:prSet presAssocID="{3FD4A75E-F3CE-454B-9A7F-7A0C79774F3E}" presName="tile1text" presStyleLbl="node1" presStyleIdx="0" presStyleCnt="4">
        <dgm:presLayoutVars>
          <dgm:chMax val="0"/>
          <dgm:chPref val="0"/>
          <dgm:bulletEnabled val="1"/>
        </dgm:presLayoutVars>
      </dgm:prSet>
      <dgm:spPr/>
    </dgm:pt>
    <dgm:pt modelId="{0FB5B84B-E6D2-4F7B-B5F4-4A00039847FC}" type="pres">
      <dgm:prSet presAssocID="{3FD4A75E-F3CE-454B-9A7F-7A0C79774F3E}" presName="tile2" presStyleLbl="node1" presStyleIdx="1" presStyleCnt="4"/>
      <dgm:spPr/>
    </dgm:pt>
    <dgm:pt modelId="{9CB7EEB9-A112-4525-9DF0-E8031F5B8F0E}" type="pres">
      <dgm:prSet presAssocID="{3FD4A75E-F3CE-454B-9A7F-7A0C79774F3E}" presName="tile2text" presStyleLbl="node1" presStyleIdx="1" presStyleCnt="4">
        <dgm:presLayoutVars>
          <dgm:chMax val="0"/>
          <dgm:chPref val="0"/>
          <dgm:bulletEnabled val="1"/>
        </dgm:presLayoutVars>
      </dgm:prSet>
      <dgm:spPr/>
    </dgm:pt>
    <dgm:pt modelId="{E32DC349-74C0-44BC-B5CE-0BEF805F35AF}" type="pres">
      <dgm:prSet presAssocID="{3FD4A75E-F3CE-454B-9A7F-7A0C79774F3E}" presName="tile3" presStyleLbl="node1" presStyleIdx="2" presStyleCnt="4" custAng="0"/>
      <dgm:spPr/>
    </dgm:pt>
    <dgm:pt modelId="{647874C7-F915-46BC-AB4F-17A47CE22153}" type="pres">
      <dgm:prSet presAssocID="{3FD4A75E-F3CE-454B-9A7F-7A0C79774F3E}" presName="tile3text" presStyleLbl="node1" presStyleIdx="2" presStyleCnt="4">
        <dgm:presLayoutVars>
          <dgm:chMax val="0"/>
          <dgm:chPref val="0"/>
          <dgm:bulletEnabled val="1"/>
        </dgm:presLayoutVars>
      </dgm:prSet>
      <dgm:spPr/>
    </dgm:pt>
    <dgm:pt modelId="{53424E21-96B8-4227-A42F-EC6CE25C1C6F}" type="pres">
      <dgm:prSet presAssocID="{3FD4A75E-F3CE-454B-9A7F-7A0C79774F3E}" presName="tile4" presStyleLbl="node1" presStyleIdx="3" presStyleCnt="4"/>
      <dgm:spPr/>
    </dgm:pt>
    <dgm:pt modelId="{081182FB-1CF9-4076-A5CA-7795B3AD796F}" type="pres">
      <dgm:prSet presAssocID="{3FD4A75E-F3CE-454B-9A7F-7A0C79774F3E}" presName="tile4text" presStyleLbl="node1" presStyleIdx="3" presStyleCnt="4">
        <dgm:presLayoutVars>
          <dgm:chMax val="0"/>
          <dgm:chPref val="0"/>
          <dgm:bulletEnabled val="1"/>
        </dgm:presLayoutVars>
      </dgm:prSet>
      <dgm:spPr/>
    </dgm:pt>
    <dgm:pt modelId="{EE274940-AA08-43B3-9860-47B277FA1855}" type="pres">
      <dgm:prSet presAssocID="{3FD4A75E-F3CE-454B-9A7F-7A0C79774F3E}" presName="centerTile" presStyleLbl="fgShp" presStyleIdx="0" presStyleCnt="1">
        <dgm:presLayoutVars>
          <dgm:chMax val="0"/>
          <dgm:chPref val="0"/>
        </dgm:presLayoutVars>
      </dgm:prSet>
      <dgm:spPr/>
    </dgm:pt>
  </dgm:ptLst>
  <dgm:cxnLst>
    <dgm:cxn modelId="{A7F02F08-4D37-48EB-8F6C-5070411140F4}" type="presOf" srcId="{3FD4A75E-F3CE-454B-9A7F-7A0C79774F3E}" destId="{344E2AA3-E169-42BE-B0D3-96416D7C760F}" srcOrd="0" destOrd="0" presId="urn:microsoft.com/office/officeart/2005/8/layout/matrix1"/>
    <dgm:cxn modelId="{F574E30C-3D5C-46EB-81C8-A60C8229BE52}" type="presOf" srcId="{805A8F21-10EA-4E95-B1A6-1D43BC3DADB3}" destId="{71F996BB-590A-4D9C-BAC1-43E5BB39A8D3}" srcOrd="1" destOrd="0" presId="urn:microsoft.com/office/officeart/2005/8/layout/matrix1"/>
    <dgm:cxn modelId="{A6CC1821-622A-47E5-888C-4FCAD55CB2C7}" type="presOf" srcId="{72427155-07D8-4A3E-96C1-67BB8065B770}" destId="{EE274940-AA08-43B3-9860-47B277FA1855}" srcOrd="0" destOrd="0" presId="urn:microsoft.com/office/officeart/2005/8/layout/matrix1"/>
    <dgm:cxn modelId="{1CF2F823-B058-45B3-B66C-46809C5FF42B}" type="presOf" srcId="{1B3B259D-4A8F-4F37-A80A-9CCE67AF3EE6}" destId="{081182FB-1CF9-4076-A5CA-7795B3AD796F}" srcOrd="1" destOrd="0" presId="urn:microsoft.com/office/officeart/2005/8/layout/matrix1"/>
    <dgm:cxn modelId="{69CFD136-7B23-49E0-B5C7-632A9E1D9C99}" type="presOf" srcId="{2832A0F0-E677-41FD-BABE-9F57F34E7D37}" destId="{E32DC349-74C0-44BC-B5CE-0BEF805F35AF}" srcOrd="0" destOrd="0" presId="urn:microsoft.com/office/officeart/2005/8/layout/matrix1"/>
    <dgm:cxn modelId="{C7EAC13F-4115-4118-8FF7-9929CD85612F}" type="presOf" srcId="{805A8F21-10EA-4E95-B1A6-1D43BC3DADB3}" destId="{915D1A9B-17EF-40EB-BE72-17631C960953}" srcOrd="0" destOrd="0" presId="urn:microsoft.com/office/officeart/2005/8/layout/matrix1"/>
    <dgm:cxn modelId="{D2884951-19EB-4157-9D3D-2A085CCBB244}" srcId="{72427155-07D8-4A3E-96C1-67BB8065B770}" destId="{805A8F21-10EA-4E95-B1A6-1D43BC3DADB3}" srcOrd="0" destOrd="0" parTransId="{A20DE843-4810-401E-A4BB-1E2C3CB454D9}" sibTransId="{4FAF8873-850C-44BC-9ABE-2D226EDA0768}"/>
    <dgm:cxn modelId="{DAADB071-5EEA-4DEE-B18B-C0996879F2E6}" type="presOf" srcId="{87CFB340-A05E-4400-9D36-63CCA97F6525}" destId="{9CB7EEB9-A112-4525-9DF0-E8031F5B8F0E}" srcOrd="1" destOrd="0" presId="urn:microsoft.com/office/officeart/2005/8/layout/matrix1"/>
    <dgm:cxn modelId="{77E7AA7A-37E4-456E-AF9E-ED54D1652564}" type="presOf" srcId="{87CFB340-A05E-4400-9D36-63CCA97F6525}" destId="{0FB5B84B-E6D2-4F7B-B5F4-4A00039847FC}" srcOrd="0" destOrd="0" presId="urn:microsoft.com/office/officeart/2005/8/layout/matrix1"/>
    <dgm:cxn modelId="{F64A498D-5CD5-43C0-B834-DE37AD2E17E3}" srcId="{72427155-07D8-4A3E-96C1-67BB8065B770}" destId="{59847D26-E1EF-4D74-B4EB-7DC2098FB50F}" srcOrd="4" destOrd="0" parTransId="{0E249AD4-2C15-4DBF-BB94-064E444B8443}" sibTransId="{61927E05-680B-4425-BE0A-2DC0FC7AFF41}"/>
    <dgm:cxn modelId="{C1FD2392-B7FA-4045-99F6-DB7459DFC197}" srcId="{3FD4A75E-F3CE-454B-9A7F-7A0C79774F3E}" destId="{72427155-07D8-4A3E-96C1-67BB8065B770}" srcOrd="0" destOrd="0" parTransId="{BBDAFFC7-44B6-4BAD-98A2-AAF961DB9858}" sibTransId="{1F5B38DF-5E5A-443A-A2E7-32BA502895D6}"/>
    <dgm:cxn modelId="{FDF9FCAD-02C7-42DA-9E50-677297A0F9A0}" srcId="{72427155-07D8-4A3E-96C1-67BB8065B770}" destId="{2832A0F0-E677-41FD-BABE-9F57F34E7D37}" srcOrd="2" destOrd="0" parTransId="{E0B51B7D-3900-497B-A7C9-92818D32C18A}" sibTransId="{4C3F5C21-9719-4131-95B1-D6125DE96EA9}"/>
    <dgm:cxn modelId="{15DA7DB0-E6A1-4629-9C39-C467A4E94746}" srcId="{72427155-07D8-4A3E-96C1-67BB8065B770}" destId="{87CFB340-A05E-4400-9D36-63CCA97F6525}" srcOrd="1" destOrd="0" parTransId="{9C1CDA38-E525-4BDE-A58C-9D3F605ABFDB}" sibTransId="{F69F0DD2-72F7-4A50-AE18-5ED4129C71B4}"/>
    <dgm:cxn modelId="{826AF6CF-741F-4F96-9121-4C8EE9916312}" type="presOf" srcId="{2832A0F0-E677-41FD-BABE-9F57F34E7D37}" destId="{647874C7-F915-46BC-AB4F-17A47CE22153}" srcOrd="1" destOrd="0" presId="urn:microsoft.com/office/officeart/2005/8/layout/matrix1"/>
    <dgm:cxn modelId="{80DD32E5-8F75-4BE3-A49B-BA6ADE3E80E5}" srcId="{72427155-07D8-4A3E-96C1-67BB8065B770}" destId="{1B3B259D-4A8F-4F37-A80A-9CCE67AF3EE6}" srcOrd="3" destOrd="0" parTransId="{6A9EC2FC-59BE-42DD-AC86-E3754D7B0F60}" sibTransId="{A9EDCD7F-CD15-4FF9-B77D-008C6998589D}"/>
    <dgm:cxn modelId="{2C0992EC-F2FC-4190-9C14-A2AE12D7DD4B}" type="presOf" srcId="{1B3B259D-4A8F-4F37-A80A-9CCE67AF3EE6}" destId="{53424E21-96B8-4227-A42F-EC6CE25C1C6F}" srcOrd="0" destOrd="0" presId="urn:microsoft.com/office/officeart/2005/8/layout/matrix1"/>
    <dgm:cxn modelId="{78791DA2-322A-432D-BB10-0268A145B0C7}" type="presParOf" srcId="{344E2AA3-E169-42BE-B0D3-96416D7C760F}" destId="{6567FB57-E03C-4069-8C30-28D8A20B3EDC}" srcOrd="0" destOrd="0" presId="urn:microsoft.com/office/officeart/2005/8/layout/matrix1"/>
    <dgm:cxn modelId="{D6AB8719-EB07-410C-9DDE-D23D98246BD3}" type="presParOf" srcId="{6567FB57-E03C-4069-8C30-28D8A20B3EDC}" destId="{915D1A9B-17EF-40EB-BE72-17631C960953}" srcOrd="0" destOrd="0" presId="urn:microsoft.com/office/officeart/2005/8/layout/matrix1"/>
    <dgm:cxn modelId="{1E8B40E8-A689-454A-B1D1-7C52A2256F79}" type="presParOf" srcId="{6567FB57-E03C-4069-8C30-28D8A20B3EDC}" destId="{71F996BB-590A-4D9C-BAC1-43E5BB39A8D3}" srcOrd="1" destOrd="0" presId="urn:microsoft.com/office/officeart/2005/8/layout/matrix1"/>
    <dgm:cxn modelId="{7A6021F3-31CC-43EC-8E33-0D9057AE5FAD}" type="presParOf" srcId="{6567FB57-E03C-4069-8C30-28D8A20B3EDC}" destId="{0FB5B84B-E6D2-4F7B-B5F4-4A00039847FC}" srcOrd="2" destOrd="0" presId="urn:microsoft.com/office/officeart/2005/8/layout/matrix1"/>
    <dgm:cxn modelId="{166C3BC9-72E6-4443-AF80-DCAD68C26D99}" type="presParOf" srcId="{6567FB57-E03C-4069-8C30-28D8A20B3EDC}" destId="{9CB7EEB9-A112-4525-9DF0-E8031F5B8F0E}" srcOrd="3" destOrd="0" presId="urn:microsoft.com/office/officeart/2005/8/layout/matrix1"/>
    <dgm:cxn modelId="{F8536282-57AA-4097-A8CB-2BC8FB1FAA72}" type="presParOf" srcId="{6567FB57-E03C-4069-8C30-28D8A20B3EDC}" destId="{E32DC349-74C0-44BC-B5CE-0BEF805F35AF}" srcOrd="4" destOrd="0" presId="urn:microsoft.com/office/officeart/2005/8/layout/matrix1"/>
    <dgm:cxn modelId="{12CE7934-6891-434F-A794-B7A8E2996E90}" type="presParOf" srcId="{6567FB57-E03C-4069-8C30-28D8A20B3EDC}" destId="{647874C7-F915-46BC-AB4F-17A47CE22153}" srcOrd="5" destOrd="0" presId="urn:microsoft.com/office/officeart/2005/8/layout/matrix1"/>
    <dgm:cxn modelId="{F36947EC-8022-4997-A49D-D7C843A628E7}" type="presParOf" srcId="{6567FB57-E03C-4069-8C30-28D8A20B3EDC}" destId="{53424E21-96B8-4227-A42F-EC6CE25C1C6F}" srcOrd="6" destOrd="0" presId="urn:microsoft.com/office/officeart/2005/8/layout/matrix1"/>
    <dgm:cxn modelId="{45AD2D82-7591-4378-B798-2ACF47312B11}" type="presParOf" srcId="{6567FB57-E03C-4069-8C30-28D8A20B3EDC}" destId="{081182FB-1CF9-4076-A5CA-7795B3AD796F}" srcOrd="7" destOrd="0" presId="urn:microsoft.com/office/officeart/2005/8/layout/matrix1"/>
    <dgm:cxn modelId="{F070EC97-A27C-44A0-A2C7-6CA43906BD0E}" type="presParOf" srcId="{344E2AA3-E169-42BE-B0D3-96416D7C760F}" destId="{EE274940-AA08-43B3-9860-47B277FA185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D1A9B-17EF-40EB-BE72-17631C960953}">
      <dsp:nvSpPr>
        <dsp:cNvPr id="0" name=""/>
        <dsp:cNvSpPr/>
      </dsp:nvSpPr>
      <dsp:spPr>
        <a:xfrm rot="16200000">
          <a:off x="623859" y="-623859"/>
          <a:ext cx="2328333" cy="3576053"/>
        </a:xfrm>
        <a:prstGeom prst="round1Rect">
          <a:avLst/>
        </a:prstGeom>
        <a:solidFill>
          <a:srgbClr val="D6143A"/>
        </a:solidFill>
        <a:ln w="12700" cap="flat" cmpd="sng" algn="ctr">
          <a:solidFill>
            <a:srgbClr val="D6143A">
              <a:shade val="50000"/>
            </a:srgb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endParaRPr lang="en-AU" sz="2800" b="1" kern="1200" dirty="0">
            <a:solidFill>
              <a:srgbClr val="FFFFFF"/>
            </a:solidFill>
            <a:latin typeface="+mn-lt"/>
            <a:ea typeface="+mn-ea"/>
            <a:cs typeface="+mn-cs"/>
          </a:endParaRPr>
        </a:p>
        <a:p>
          <a:pPr marL="0" lvl="0" indent="0" algn="ctr" defTabSz="1244600" rtl="0">
            <a:lnSpc>
              <a:spcPct val="90000"/>
            </a:lnSpc>
            <a:spcBef>
              <a:spcPct val="0"/>
            </a:spcBef>
            <a:spcAft>
              <a:spcPct val="35000"/>
            </a:spcAft>
            <a:buNone/>
          </a:pPr>
          <a:r>
            <a:rPr lang="en-AU" sz="2800" b="1" kern="1200" dirty="0">
              <a:solidFill>
                <a:srgbClr val="FFFFFF"/>
              </a:solidFill>
              <a:latin typeface="+mn-lt"/>
              <a:ea typeface="+mn-ea"/>
              <a:cs typeface="+mn-cs"/>
            </a:rPr>
            <a:t>Example 1</a:t>
          </a:r>
        </a:p>
        <a:p>
          <a:pPr marL="0" lvl="0" indent="0" algn="ctr" defTabSz="1244600" rtl="0">
            <a:lnSpc>
              <a:spcPct val="90000"/>
            </a:lnSpc>
            <a:spcBef>
              <a:spcPct val="0"/>
            </a:spcBef>
            <a:spcAft>
              <a:spcPct val="35000"/>
            </a:spcAft>
            <a:buNone/>
          </a:pPr>
          <a:r>
            <a:rPr lang="en-AU" sz="2000" b="0" kern="1200" dirty="0">
              <a:solidFill>
                <a:srgbClr val="FFFFFF"/>
              </a:solidFill>
              <a:latin typeface="+mn-lt"/>
              <a:ea typeface="+mn-ea"/>
              <a:cs typeface="+mn-cs"/>
            </a:rPr>
            <a:t>OneNote</a:t>
          </a:r>
          <a:r>
            <a:rPr lang="en-AU" sz="2500" kern="1200" dirty="0">
              <a:solidFill>
                <a:srgbClr val="FFFFFF"/>
              </a:solidFill>
              <a:latin typeface="+mn-lt"/>
              <a:ea typeface="+mn-ea"/>
              <a:cs typeface="+mn-cs"/>
            </a:rPr>
            <a:t> </a:t>
          </a:r>
        </a:p>
      </dsp:txBody>
      <dsp:txXfrm rot="5400000">
        <a:off x="0" y="85245"/>
        <a:ext cx="3576053" cy="1661005"/>
      </dsp:txXfrm>
    </dsp:sp>
    <dsp:sp modelId="{0FB5B84B-E6D2-4F7B-B5F4-4A00039847FC}">
      <dsp:nvSpPr>
        <dsp:cNvPr id="0" name=""/>
        <dsp:cNvSpPr/>
      </dsp:nvSpPr>
      <dsp:spPr>
        <a:xfrm>
          <a:off x="3576053" y="0"/>
          <a:ext cx="3576053" cy="2328333"/>
        </a:xfrm>
        <a:prstGeom prst="round1Rect">
          <a:avLst/>
        </a:prstGeom>
        <a:solidFill>
          <a:schemeClr val="accent6"/>
        </a:solidFill>
        <a:ln w="12700" cap="flat" cmpd="sng" algn="ctr">
          <a:solidFill>
            <a:srgbClr val="FFB7C0">
              <a:shade val="50000"/>
            </a:srgb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endParaRPr lang="en-AU" sz="2500" b="1" kern="1200">
            <a:solidFill>
              <a:srgbClr val="FFFFFF"/>
            </a:solidFill>
            <a:latin typeface="+mn-lt"/>
            <a:ea typeface="+mn-ea"/>
            <a:cs typeface="+mn-cs"/>
          </a:endParaRPr>
        </a:p>
        <a:p>
          <a:pPr marL="0" lvl="0" indent="0" algn="ctr" defTabSz="1111250" rtl="0">
            <a:lnSpc>
              <a:spcPct val="90000"/>
            </a:lnSpc>
            <a:spcBef>
              <a:spcPct val="0"/>
            </a:spcBef>
            <a:spcAft>
              <a:spcPct val="35000"/>
            </a:spcAft>
            <a:buNone/>
          </a:pPr>
          <a:r>
            <a:rPr lang="en-AU" sz="2800" b="1" kern="1200">
              <a:solidFill>
                <a:schemeClr val="accent5">
                  <a:lumMod val="50000"/>
                </a:schemeClr>
              </a:solidFill>
              <a:latin typeface="+mn-lt"/>
              <a:ea typeface="+mn-ea"/>
              <a:cs typeface="+mn-cs"/>
            </a:rPr>
            <a:t>Example 2</a:t>
          </a:r>
        </a:p>
        <a:p>
          <a:pPr marL="0" lvl="0" indent="0" algn="ctr" defTabSz="1111250">
            <a:lnSpc>
              <a:spcPct val="90000"/>
            </a:lnSpc>
            <a:spcBef>
              <a:spcPct val="0"/>
            </a:spcBef>
            <a:spcAft>
              <a:spcPct val="35000"/>
            </a:spcAft>
            <a:buNone/>
          </a:pPr>
          <a:r>
            <a:rPr lang="en-AU" sz="2000" b="0" kern="1200">
              <a:solidFill>
                <a:schemeClr val="accent5">
                  <a:lumMod val="50000"/>
                </a:schemeClr>
              </a:solidFill>
              <a:latin typeface="+mn-lt"/>
              <a:ea typeface="+mn-ea"/>
              <a:cs typeface="+mn-cs"/>
            </a:rPr>
            <a:t>Microsoft Forms</a:t>
          </a:r>
          <a:endParaRPr lang="en-AU" sz="2400" kern="1200">
            <a:solidFill>
              <a:schemeClr val="accent5">
                <a:lumMod val="50000"/>
              </a:schemeClr>
            </a:solidFill>
            <a:latin typeface="+mn-lt"/>
            <a:ea typeface="+mn-ea"/>
            <a:cs typeface="+mn-cs"/>
          </a:endParaRPr>
        </a:p>
      </dsp:txBody>
      <dsp:txXfrm>
        <a:off x="3576053" y="0"/>
        <a:ext cx="3490808" cy="1746250"/>
      </dsp:txXfrm>
    </dsp:sp>
    <dsp:sp modelId="{E32DC349-74C0-44BC-B5CE-0BEF805F35AF}">
      <dsp:nvSpPr>
        <dsp:cNvPr id="0" name=""/>
        <dsp:cNvSpPr/>
      </dsp:nvSpPr>
      <dsp:spPr>
        <a:xfrm rot="10800000">
          <a:off x="0" y="2328333"/>
          <a:ext cx="3576053" cy="2328333"/>
        </a:xfrm>
        <a:prstGeom prst="round1Rect">
          <a:avLst/>
        </a:prstGeom>
        <a:solidFill>
          <a:srgbClr val="002565"/>
        </a:solidFill>
        <a:ln w="12700" cap="flat" cmpd="sng" algn="ctr">
          <a:solidFill>
            <a:srgbClr val="002565">
              <a:shade val="50000"/>
            </a:srgb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AU" sz="2800" b="1" kern="1200" dirty="0">
              <a:solidFill>
                <a:srgbClr val="FFFFFF"/>
              </a:solidFill>
              <a:latin typeface="+mn-lt"/>
              <a:ea typeface="+mn-ea"/>
              <a:cs typeface="+mn-cs"/>
            </a:rPr>
            <a:t>Example 3</a:t>
          </a:r>
          <a:endParaRPr lang="en-AU" sz="2000" b="0" kern="1200" dirty="0">
            <a:solidFill>
              <a:srgbClr val="FFFFFF"/>
            </a:solidFill>
            <a:latin typeface="+mn-lt"/>
            <a:ea typeface="+mn-ea"/>
            <a:cs typeface="+mn-cs"/>
          </a:endParaRPr>
        </a:p>
        <a:p>
          <a:pPr marL="0" lvl="0" indent="0" algn="ctr" defTabSz="1244600" rtl="0">
            <a:lnSpc>
              <a:spcPct val="90000"/>
            </a:lnSpc>
            <a:spcBef>
              <a:spcPct val="0"/>
            </a:spcBef>
            <a:spcAft>
              <a:spcPct val="35000"/>
            </a:spcAft>
            <a:buNone/>
          </a:pPr>
          <a:r>
            <a:rPr lang="en-AU" sz="2000" b="0" kern="1200" dirty="0">
              <a:solidFill>
                <a:srgbClr val="FFFFFF"/>
              </a:solidFill>
              <a:latin typeface="+mn-lt"/>
              <a:ea typeface="+mn-ea"/>
              <a:cs typeface="+mn-cs"/>
            </a:rPr>
            <a:t>SharePoint and automated flows</a:t>
          </a:r>
        </a:p>
        <a:p>
          <a:pPr marL="0" lvl="0" indent="0" algn="ctr" defTabSz="1244600">
            <a:lnSpc>
              <a:spcPct val="90000"/>
            </a:lnSpc>
            <a:spcBef>
              <a:spcPct val="0"/>
            </a:spcBef>
            <a:spcAft>
              <a:spcPct val="35000"/>
            </a:spcAft>
            <a:buNone/>
          </a:pPr>
          <a:endParaRPr lang="en-AU" sz="2100" kern="1200" dirty="0">
            <a:solidFill>
              <a:srgbClr val="FFFFFF"/>
            </a:solidFill>
            <a:latin typeface="+mn-lt"/>
            <a:ea typeface="+mn-ea"/>
            <a:cs typeface="+mn-cs"/>
          </a:endParaRPr>
        </a:p>
      </dsp:txBody>
      <dsp:txXfrm rot="10800000">
        <a:off x="85245" y="2910416"/>
        <a:ext cx="3490808" cy="1746250"/>
      </dsp:txXfrm>
    </dsp:sp>
    <dsp:sp modelId="{53424E21-96B8-4227-A42F-EC6CE25C1C6F}">
      <dsp:nvSpPr>
        <dsp:cNvPr id="0" name=""/>
        <dsp:cNvSpPr/>
      </dsp:nvSpPr>
      <dsp:spPr>
        <a:xfrm rot="5400000">
          <a:off x="4199912" y="1704473"/>
          <a:ext cx="2328333" cy="3576053"/>
        </a:xfrm>
        <a:prstGeom prst="round1Rect">
          <a:avLst/>
        </a:prstGeom>
        <a:solidFill>
          <a:srgbClr val="6CABE3"/>
        </a:solidFill>
        <a:ln w="12700" cap="flat" cmpd="sng" algn="ctr">
          <a:solidFill>
            <a:srgbClr val="6CABE3">
              <a:shade val="50000"/>
            </a:srgb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AU" sz="2800" b="1" kern="1200">
              <a:solidFill>
                <a:schemeClr val="accent5">
                  <a:lumMod val="50000"/>
                </a:schemeClr>
              </a:solidFill>
              <a:latin typeface="+mn-lt"/>
              <a:ea typeface="+mn-ea"/>
              <a:cs typeface="+mn-cs"/>
            </a:rPr>
            <a:t>Example 4</a:t>
          </a:r>
        </a:p>
        <a:p>
          <a:pPr marL="0" lvl="0" indent="0" algn="ctr" defTabSz="1244600">
            <a:lnSpc>
              <a:spcPct val="90000"/>
            </a:lnSpc>
            <a:spcBef>
              <a:spcPct val="0"/>
            </a:spcBef>
            <a:spcAft>
              <a:spcPct val="35000"/>
            </a:spcAft>
            <a:buNone/>
          </a:pPr>
          <a:r>
            <a:rPr lang="en-AU" sz="2000" b="0" kern="1200">
              <a:solidFill>
                <a:schemeClr val="accent5">
                  <a:lumMod val="50000"/>
                </a:schemeClr>
              </a:solidFill>
              <a:latin typeface="+mn-lt"/>
              <a:ea typeface="+mn-ea"/>
              <a:cs typeface="+mn-cs"/>
            </a:rPr>
            <a:t>Google workspaces</a:t>
          </a:r>
        </a:p>
        <a:p>
          <a:pPr marL="0" lvl="0" indent="0" algn="ctr" defTabSz="1244600">
            <a:lnSpc>
              <a:spcPct val="90000"/>
            </a:lnSpc>
            <a:spcBef>
              <a:spcPct val="0"/>
            </a:spcBef>
            <a:spcAft>
              <a:spcPct val="35000"/>
            </a:spcAft>
            <a:buNone/>
          </a:pPr>
          <a:endParaRPr lang="en-AU" sz="2500" kern="1200">
            <a:solidFill>
              <a:srgbClr val="FFFFFF"/>
            </a:solidFill>
            <a:latin typeface="+mn-lt"/>
            <a:ea typeface="+mn-ea"/>
            <a:cs typeface="+mn-cs"/>
          </a:endParaRPr>
        </a:p>
      </dsp:txBody>
      <dsp:txXfrm rot="-5400000">
        <a:off x="3576053" y="2910417"/>
        <a:ext cx="3576053" cy="1661005"/>
      </dsp:txXfrm>
    </dsp:sp>
    <dsp:sp modelId="{EE274940-AA08-43B3-9860-47B277FA1855}">
      <dsp:nvSpPr>
        <dsp:cNvPr id="0" name=""/>
        <dsp:cNvSpPr/>
      </dsp:nvSpPr>
      <dsp:spPr>
        <a:xfrm>
          <a:off x="2503237" y="1746250"/>
          <a:ext cx="2145631" cy="1164166"/>
        </a:xfrm>
        <a:prstGeom prst="roundRect">
          <a:avLst/>
        </a:prstGeom>
        <a:solidFill>
          <a:schemeClr val="accent5">
            <a:lumMod val="20000"/>
            <a:lumOff val="80000"/>
          </a:schemeClr>
        </a:solidFill>
        <a:ln w="19050" cap="flat" cmpd="sng" algn="ctr">
          <a:solidFill>
            <a:srgbClr val="FFFFFF">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b="1" kern="1200" dirty="0">
              <a:solidFill>
                <a:srgbClr val="000000">
                  <a:hueOff val="0"/>
                  <a:satOff val="0"/>
                  <a:lumOff val="0"/>
                  <a:alphaOff val="0"/>
                </a:srgbClr>
              </a:solidFill>
              <a:latin typeface="+mj-lt"/>
              <a:ea typeface="+mn-ea"/>
              <a:cs typeface="+mn-cs"/>
            </a:rPr>
            <a:t>HSC monitoring </a:t>
          </a:r>
        </a:p>
      </dsp:txBody>
      <dsp:txXfrm>
        <a:off x="2560067" y="1803080"/>
        <a:ext cx="2031971" cy="10505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choolsnsw.sharepoint.com/:w:/s/Teachingandlearning7-12StatewideStaffroom-Principals/EfMCds9ZUNBJrtIgKOQJbykBzhHD1HQtKS2Hk7_-cp_SUg?e=9V0TzM&amp;isSPOFile=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sw.gov.au/teaching-and-learning/quality-ti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egislation.nsw.gov.au/#/view/act/1990/8/whole#%2Fpart8%2Fdiv2%2Fsec9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ducation.nsw.gov.au/about-us/strategies-and-reports/our-reports-and-reviews/educational-services-review"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9394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latin typeface="Public Sans" panose="020B0604020202020204" charset="0"/>
              </a:rPr>
              <a:t>The next part of the document is about what can be done to assist students. </a:t>
            </a:r>
          </a:p>
          <a:p>
            <a:endParaRPr lang="en-AU" sz="1600" dirty="0">
              <a:latin typeface="Public Sans" panose="020B0604020202020204" charset="0"/>
            </a:endParaRPr>
          </a:p>
          <a:p>
            <a:r>
              <a:rPr lang="en-AU" sz="1600" b="1" dirty="0">
                <a:latin typeface="Public Sans" panose="020B0604020202020204" charset="0"/>
              </a:rPr>
              <a:t>Fulfil NESA requirements </a:t>
            </a:r>
          </a:p>
          <a:p>
            <a:pPr marL="201166" indent="-201166">
              <a:buFont typeface="Arial" panose="020B0604020202020204" pitchFamily="34" charset="0"/>
              <a:buChar char="•"/>
            </a:pPr>
            <a:r>
              <a:rPr lang="en-AU" sz="1600" dirty="0">
                <a:latin typeface="Public Sans" panose="020B0604020202020204" charset="0"/>
              </a:rPr>
              <a:t>Sign the declaration on the confirmation of entry </a:t>
            </a:r>
            <a:endParaRPr lang="en-AU" sz="1600"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Complete HSC all my own work</a:t>
            </a:r>
            <a:endParaRPr lang="en-AU" sz="1600" dirty="0">
              <a:latin typeface="Public Sans" panose="020B0604020202020204" charset="0"/>
              <a:cs typeface="Calibri"/>
            </a:endParaRPr>
          </a:p>
          <a:p>
            <a:endParaRPr lang="en-AU" sz="1600" dirty="0">
              <a:latin typeface="Public Sans" panose="020B0604020202020204" charset="0"/>
            </a:endParaRPr>
          </a:p>
          <a:p>
            <a:r>
              <a:rPr lang="en-AU" sz="1600" b="1" dirty="0">
                <a:latin typeface="Public Sans" panose="020B0604020202020204" charset="0"/>
              </a:rPr>
              <a:t>Provide information (to students AND parents/carers)</a:t>
            </a:r>
            <a:endParaRPr lang="en-AU" sz="1600" b="1"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Issue students with HSC Rules and Procedures</a:t>
            </a:r>
            <a:endParaRPr lang="en-AU" sz="1600"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About HSC minimum standard</a:t>
            </a:r>
            <a:endParaRPr lang="en-AU" sz="1600"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Course information, common practice is issuing the syllabus topic or depth study</a:t>
            </a:r>
          </a:p>
          <a:p>
            <a:pPr marL="201166" indent="-201166">
              <a:buFont typeface="Arial" panose="020B0604020202020204" pitchFamily="34" charset="0"/>
              <a:buChar char="•"/>
            </a:pPr>
            <a:r>
              <a:rPr lang="en-AU" sz="1600" dirty="0">
                <a:latin typeface="Public Sans" panose="020B0604020202020204" charset="0"/>
                <a:cs typeface="Calibri"/>
              </a:rPr>
              <a:t>Providing appropriate adjustments</a:t>
            </a:r>
          </a:p>
          <a:p>
            <a:pPr marL="201166" indent="-201166">
              <a:buFont typeface="Arial" panose="020B0604020202020204" pitchFamily="34" charset="0"/>
              <a:buChar char="•"/>
            </a:pPr>
            <a:r>
              <a:rPr lang="en-AU" sz="1600" dirty="0">
                <a:latin typeface="Public Sans" panose="020B0604020202020204" charset="0"/>
              </a:rPr>
              <a:t>Timely advice about disability provisions and how to apply – NESA liaison officers run multiple workshops on this</a:t>
            </a:r>
          </a:p>
          <a:p>
            <a:pPr marL="201166" indent="-201166">
              <a:buFont typeface="Arial" panose="020B0604020202020204" pitchFamily="34" charset="0"/>
              <a:buChar char="•"/>
            </a:pPr>
            <a:r>
              <a:rPr lang="en-AU" sz="1600" dirty="0">
                <a:latin typeface="Public Sans" panose="020B0604020202020204" charset="0"/>
                <a:cs typeface="Calibri"/>
              </a:rPr>
              <a:t>Checking compliance – </a:t>
            </a:r>
            <a:r>
              <a:rPr lang="en-AU" sz="1600" dirty="0" err="1">
                <a:latin typeface="Public Sans" panose="020B0604020202020204" charset="0"/>
                <a:cs typeface="Calibri"/>
              </a:rPr>
              <a:t>eg</a:t>
            </a:r>
            <a:r>
              <a:rPr lang="en-AU" sz="1600" dirty="0">
                <a:latin typeface="Public Sans" panose="020B0604020202020204" charset="0"/>
                <a:cs typeface="Calibri"/>
              </a:rPr>
              <a:t>: subject selection, drop a subject etc </a:t>
            </a:r>
          </a:p>
          <a:p>
            <a:endParaRPr lang="en-AU" sz="1600" dirty="0">
              <a:latin typeface="Public Sans" panose="020B0604020202020204" charset="0"/>
            </a:endParaRPr>
          </a:p>
          <a:p>
            <a:r>
              <a:rPr lang="en-AU" sz="1600" b="1" dirty="0">
                <a:latin typeface="Public Sans" panose="020B0604020202020204" charset="0"/>
              </a:rPr>
              <a:t>Explain information to students</a:t>
            </a:r>
            <a:endParaRPr lang="en-AU" sz="1600" b="1"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Assessment information / assessment policy</a:t>
            </a:r>
            <a:endParaRPr lang="en-AU" sz="1600"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Approved patterns of study if seeking ATAR or HSC</a:t>
            </a:r>
            <a:endParaRPr lang="en-AU" sz="1600" dirty="0">
              <a:latin typeface="Public Sans" panose="020B0604020202020204" charset="0"/>
              <a:cs typeface="Calibri"/>
            </a:endParaRPr>
          </a:p>
          <a:p>
            <a:pPr marL="201166" indent="-201166">
              <a:buFont typeface="Arial" panose="020B0604020202020204" pitchFamily="34" charset="0"/>
              <a:buChar char="•"/>
            </a:pPr>
            <a:endParaRPr lang="en-AU" sz="1600" dirty="0">
              <a:latin typeface="Public Sans" panose="020B0604020202020204" charset="0"/>
            </a:endParaRPr>
          </a:p>
          <a:p>
            <a:r>
              <a:rPr lang="en-AU" sz="1600" b="1" dirty="0">
                <a:latin typeface="Public Sans" panose="020B0604020202020204" charset="0"/>
              </a:rPr>
              <a:t>Students NESA online</a:t>
            </a:r>
            <a:endParaRPr lang="en-AU" sz="1600" b="1"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Check HSC subject entries, check personal information</a:t>
            </a:r>
            <a:endParaRPr lang="en-AU" sz="1600"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Access exam papers and minimum standards tests</a:t>
            </a:r>
            <a:endParaRPr lang="en-AU" sz="1600" dirty="0">
              <a:latin typeface="Public Sans" panose="020B0604020202020204" charset="0"/>
              <a:cs typeface="Calibri"/>
            </a:endParaRPr>
          </a:p>
          <a:p>
            <a:pPr marL="201166" indent="-201166">
              <a:buFont typeface="Arial" panose="020B0604020202020204" pitchFamily="34" charset="0"/>
              <a:buChar char="•"/>
            </a:pPr>
            <a:r>
              <a:rPr lang="en-AU" sz="1600" dirty="0">
                <a:latin typeface="Public Sans" panose="020B0604020202020204" charset="0"/>
              </a:rPr>
              <a:t>HSC results</a:t>
            </a:r>
            <a:endParaRPr lang="en-AU" sz="1600" dirty="0">
              <a:latin typeface="Public Sans" panose="020B0604020202020204" charset="0"/>
              <a:cs typeface="Calibri"/>
            </a:endParaRPr>
          </a:p>
          <a:p>
            <a:pPr marL="201166" indent="-201166">
              <a:buFont typeface="Arial" panose="020B0604020202020204" pitchFamily="34" charset="0"/>
              <a:buChar char="•"/>
            </a:pPr>
            <a:endParaRPr lang="en-AU" sz="1600" dirty="0">
              <a:latin typeface="Public Sans" panose="020B0604020202020204" charset="0"/>
            </a:endParaRPr>
          </a:p>
          <a:p>
            <a:endParaRPr lang="en-AU" sz="1600" dirty="0">
              <a:latin typeface="Public Sans" panose="020B0604020202020204" charset="0"/>
            </a:endParaRPr>
          </a:p>
          <a:p>
            <a:endParaRPr lang="en-AU" sz="1600" b="1"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96873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effectLst/>
                <a:latin typeface="Public Sans" panose="020B0604020202020204" charset="0"/>
                <a:ea typeface="Calibri" panose="020F0502020204030204" pitchFamily="34" charset="0"/>
              </a:rPr>
              <a:t>It is important that teaching staff are engaged in genuine and meaningful negotiations in relation to the school’s system of maintaining records. </a:t>
            </a:r>
          </a:p>
          <a:p>
            <a:r>
              <a:rPr lang="en-AU" sz="1600" dirty="0">
                <a:effectLst/>
                <a:latin typeface="Public Sans" panose="020B0604020202020204" charset="0"/>
                <a:ea typeface="Calibri" panose="020F0502020204030204" pitchFamily="34" charset="0"/>
              </a:rPr>
              <a:t>Whole-school negotiated processes should support teaching and learning, and reduce administrative workload, while ensuring requirements can still be met.</a:t>
            </a:r>
            <a:endParaRPr lang="en-AU" sz="1050" b="0" dirty="0">
              <a:latin typeface="Public Sans" panose="020B0604020202020204" charset="0"/>
            </a:endParaRPr>
          </a:p>
          <a:p>
            <a:r>
              <a:rPr lang="en-AU" sz="1050" b="0" dirty="0">
                <a:latin typeface="Public Sans" panose="020B0604020202020204" charset="0"/>
              </a:rPr>
              <a:t>Other considerations include: </a:t>
            </a:r>
          </a:p>
          <a:p>
            <a:pPr marL="171450" indent="-171450">
              <a:buFont typeface="Arial" panose="020B0604020202020204" pitchFamily="34" charset="0"/>
              <a:buChar char="•"/>
            </a:pPr>
            <a:r>
              <a:rPr lang="en-AU" sz="1050" b="0" dirty="0">
                <a:latin typeface="Public Sans" panose="020B0604020202020204" charset="0"/>
              </a:rPr>
              <a:t>Consistency in staff understanding of school processes</a:t>
            </a:r>
          </a:p>
          <a:p>
            <a:pPr marL="171450" indent="-171450">
              <a:buFont typeface="Arial" panose="020B0604020202020204" pitchFamily="34" charset="0"/>
              <a:buChar char="•"/>
            </a:pPr>
            <a:r>
              <a:rPr lang="en-AU" sz="1050" b="0" dirty="0">
                <a:latin typeface="Public Sans" panose="020B0604020202020204" charset="0"/>
              </a:rPr>
              <a:t>Support from senior executive</a:t>
            </a:r>
          </a:p>
          <a:p>
            <a:pPr marL="171450" indent="-171450">
              <a:buFont typeface="Arial" panose="020B0604020202020204" pitchFamily="34" charset="0"/>
              <a:buChar char="•"/>
            </a:pPr>
            <a:r>
              <a:rPr lang="en-AU" sz="1050" b="0" dirty="0">
                <a:latin typeface="Public Sans" panose="020B0604020202020204" charset="0"/>
              </a:rPr>
              <a:t>Professional learning </a:t>
            </a:r>
          </a:p>
          <a:p>
            <a:endParaRPr lang="en-AU" sz="1050" b="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65837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600" dirty="0">
                <a:latin typeface="Public Sans" panose="020B0604020202020204" charset="0"/>
              </a:rPr>
              <a:t>2024 continues to see the monitoring of an existing expectation in relation to indicative course time. </a:t>
            </a:r>
          </a:p>
          <a:p>
            <a:pPr algn="l"/>
            <a:endParaRPr lang="en-AU" sz="1600" dirty="0">
              <a:latin typeface="Public Sans" panose="020B0604020202020204" charset="0"/>
            </a:endParaRPr>
          </a:p>
          <a:p>
            <a:pPr algn="l"/>
            <a:r>
              <a:rPr lang="en-AU" sz="1600" dirty="0">
                <a:latin typeface="Public Sans" panose="020B0604020202020204" charset="0"/>
              </a:rPr>
              <a:t>The Department requires the allocation of indicative course time to be evident in each school’s timetable documentation for all Year 11 and Year 12 courses. 60 hours per unit is the time required for a ‘typical student’ to achieve course outcomes, therefore, any variation from specified indicative hours must be based on some unique or different feature of a particular student cohort in a particular course or courses. </a:t>
            </a:r>
          </a:p>
          <a:p>
            <a:pPr algn="l"/>
            <a:endParaRPr lang="en-AU" sz="1600" dirty="0">
              <a:latin typeface="Public Sans" panose="020B0604020202020204" charset="0"/>
            </a:endParaRPr>
          </a:p>
          <a:p>
            <a:pPr algn="l"/>
            <a:r>
              <a:rPr lang="en-AU" sz="1600" dirty="0">
                <a:latin typeface="Public Sans" panose="020B0604020202020204" charset="0"/>
              </a:rPr>
              <a:t>Further guidance on </a:t>
            </a:r>
            <a:r>
              <a:rPr lang="en-AU" sz="1600" dirty="0">
                <a:latin typeface="Public Sans" panose="020B0604020202020204" charset="0"/>
                <a:hlinkClick r:id="rId3" tooltip="https://schoolsnsw.sharepoint.com/:w:/s/teachingandlearning7-12statewidestaffroom-principals/efmcds9zunbjrtigkoqjbykbzhhd1hqtks2hk7_-cp_sug?e=9v0tzm"/>
              </a:rPr>
              <a:t>FAQ - Indicative time.docx</a:t>
            </a:r>
            <a:endParaRPr lang="en-AU" sz="1600" dirty="0">
              <a:latin typeface="Public Sans" panose="020B0604020202020204" charset="0"/>
            </a:endParaRPr>
          </a:p>
          <a:p>
            <a:pPr algn="l"/>
            <a:endParaRPr lang="en-AU" sz="1600" dirty="0">
              <a:latin typeface="Public Sans" panose="020B0604020202020204" charset="0"/>
            </a:endParaRPr>
          </a:p>
          <a:p>
            <a:pPr algn="l"/>
            <a:r>
              <a:rPr lang="en-AU" sz="1600" b="1" dirty="0">
                <a:latin typeface="Public Sans" panose="020B0604020202020204" charset="0"/>
              </a:rPr>
              <a:t>The file can be found in the Microsoft Team called </a:t>
            </a:r>
            <a:r>
              <a:rPr lang="en-AU" sz="1600" b="1" i="1" dirty="0">
                <a:latin typeface="Public Sans" panose="020B0604020202020204" charset="0"/>
              </a:rPr>
              <a:t>Teaching and Learning 7-12 </a:t>
            </a:r>
            <a:r>
              <a:rPr lang="en-AU" sz="1600" b="1" dirty="0">
                <a:latin typeface="Public Sans" panose="020B0604020202020204" charset="0"/>
              </a:rPr>
              <a:t>&gt; HSC support channel &gt; files </a:t>
            </a:r>
          </a:p>
          <a:p>
            <a:pPr defTabSz="990421">
              <a:defRPr/>
            </a:pPr>
            <a:endParaRPr lang="en-AU" sz="1600" dirty="0">
              <a:latin typeface="Public Sans" panose="020B0604020202020204" charset="0"/>
            </a:endParaRPr>
          </a:p>
          <a:p>
            <a:pPr defTabSz="990421">
              <a:defRPr/>
            </a:pPr>
            <a:r>
              <a:rPr lang="en-AU" sz="1600" dirty="0">
                <a:latin typeface="Public Sans" panose="020B0604020202020204" charset="0"/>
              </a:rPr>
              <a:t>Link to team is: </a:t>
            </a:r>
          </a:p>
          <a:p>
            <a:pPr defTabSz="990421">
              <a:defRPr/>
            </a:pPr>
            <a:r>
              <a:rPr lang="en-AU" sz="1600" dirty="0">
                <a:latin typeface="Public Sans" panose="020B0604020202020204" charset="0"/>
              </a:rPr>
              <a:t>https://teams.microsoft.com/l/team/19%3aDOa8hIqcuhl7tYigFta86DZAD2WAwR5gm-7eOLk1rhI1%40thread.tacv2/conversations?groupId=594ab959-8c37-4064-85a4-338da8518325&amp;tenantId=05a0e69a-418a-47c1-9c25-9387261bf991</a:t>
            </a: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0853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600" dirty="0">
                <a:latin typeface="Public Sans" panose="020B0604020202020204" charset="0"/>
              </a:rPr>
              <a:t>A new inclusion for HSC monitoring is about malpractice. </a:t>
            </a:r>
          </a:p>
          <a:p>
            <a:pPr algn="l"/>
            <a:endParaRPr lang="en-AU" sz="1600" dirty="0">
              <a:latin typeface="Public Sans" panose="020B0604020202020204" charset="0"/>
            </a:endParaRPr>
          </a:p>
          <a:p>
            <a:pPr algn="l"/>
            <a:r>
              <a:rPr lang="en-AU" sz="2800" dirty="0">
                <a:effectLst/>
                <a:latin typeface="Public Sans" panose="020B0604020202020204" charset="0"/>
                <a:ea typeface="Calibri" panose="020F0502020204030204" pitchFamily="34" charset="0"/>
              </a:rPr>
              <a:t>Details of the school's policy on malpractice in assessment tasks must be made clear to students. </a:t>
            </a:r>
          </a:p>
          <a:p>
            <a:pPr algn="l"/>
            <a:endParaRPr lang="en-AU" sz="1600" dirty="0">
              <a:latin typeface="Public Sans" panose="020B0604020202020204" charset="0"/>
            </a:endParaRPr>
          </a:p>
          <a:p>
            <a:pPr algn="l"/>
            <a:r>
              <a:rPr lang="en-AU" sz="1600" dirty="0">
                <a:latin typeface="Public Sans" panose="020B0604020202020204" charset="0"/>
              </a:rPr>
              <a:t>The FAQ document shown on the slide aims to help answer some questions about how to prevent malpractice and deal with it if detected. </a:t>
            </a:r>
          </a:p>
          <a:p>
            <a:pPr algn="l"/>
            <a:r>
              <a:rPr lang="en-AU" sz="1600" dirty="0">
                <a:latin typeface="Public Sans" panose="020B0604020202020204" charset="0"/>
              </a:rPr>
              <a:t>It brings together NESA requirements and processes associated with malpractice.</a:t>
            </a:r>
          </a:p>
          <a:p>
            <a:pPr algn="l"/>
            <a:endParaRPr lang="en-AU" sz="1600" dirty="0">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Public Sans" panose="020B0604020202020204" charset="0"/>
              </a:rPr>
              <a:t>The document is available in the </a:t>
            </a:r>
            <a:r>
              <a:rPr lang="en-AU" sz="1600" b="1" dirty="0">
                <a:latin typeface="Public Sans" panose="020B0604020202020204" charset="0"/>
              </a:rPr>
              <a:t>Teaching and Learning 7-12 Statewide staffroom</a:t>
            </a:r>
            <a:r>
              <a:rPr lang="en-AU" sz="1600" dirty="0">
                <a:latin typeface="Public Sans" panose="020B0604020202020204" charset="0"/>
              </a:rPr>
              <a:t> &gt; HSC Support channel &gt; Files</a:t>
            </a:r>
          </a:p>
          <a:p>
            <a:pPr algn="l"/>
            <a:endParaRPr lang="en-AU" sz="1600" dirty="0">
              <a:latin typeface="Public Sans" panose="020B0604020202020204" charset="0"/>
            </a:endParaRPr>
          </a:p>
          <a:p>
            <a:pPr algn="l"/>
            <a:endParaRPr lang="en-AU" sz="1600" dirty="0">
              <a:latin typeface="Public Sans" panose="020B0604020202020204" charset="0"/>
            </a:endParaRP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291185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500"/>
              </a:spcBef>
              <a:spcAft>
                <a:spcPts val="500"/>
              </a:spcAft>
            </a:pPr>
            <a:r>
              <a:rPr lang="en-AU" sz="2800" dirty="0">
                <a:effectLst/>
                <a:latin typeface="Arial" panose="020B0604020202020204" pitchFamily="34" charset="0"/>
                <a:ea typeface="Calibri" panose="020F0502020204030204" pitchFamily="34" charset="0"/>
              </a:rPr>
              <a:t>Records should be kept centrally, or in faculties and be accessible to both teachers and the school executive. </a:t>
            </a:r>
          </a:p>
          <a:p>
            <a:pPr>
              <a:lnSpc>
                <a:spcPct val="150000"/>
              </a:lnSpc>
              <a:spcBef>
                <a:spcPts val="500"/>
              </a:spcBef>
              <a:spcAft>
                <a:spcPts val="500"/>
              </a:spcAft>
            </a:pPr>
            <a:r>
              <a:rPr lang="en-AU" sz="2800" dirty="0">
                <a:effectLst/>
                <a:latin typeface="Arial" panose="020B0604020202020204" pitchFamily="34" charset="0"/>
                <a:ea typeface="Calibri" panose="020F0502020204030204" pitchFamily="34" charset="0"/>
              </a:rPr>
              <a:t>Only one set of records is required.  Duplication or unnecessary creation of hard copies should be avoided. </a:t>
            </a:r>
          </a:p>
          <a:p>
            <a:pPr>
              <a:lnSpc>
                <a:spcPct val="150000"/>
              </a:lnSpc>
              <a:spcBef>
                <a:spcPts val="500"/>
              </a:spcBef>
              <a:spcAft>
                <a:spcPts val="500"/>
              </a:spcAft>
            </a:pPr>
            <a:r>
              <a:rPr lang="en-AU" sz="2800" dirty="0">
                <a:effectLst/>
                <a:latin typeface="Arial" panose="020B0604020202020204" pitchFamily="34" charset="0"/>
                <a:ea typeface="Calibri" panose="020F0502020204030204" pitchFamily="34" charset="0"/>
              </a:rPr>
              <a:t>There is no requirement to undertake HSC-style monitoring in Stages 4 and 5.</a:t>
            </a:r>
          </a:p>
          <a:p>
            <a:endParaRPr lang="en-AU" sz="1600" dirty="0">
              <a:latin typeface="+mn-lt"/>
            </a:endParaRPr>
          </a:p>
          <a:p>
            <a:r>
              <a:rPr lang="en-AU" sz="1600" dirty="0">
                <a:latin typeface="+mn-lt"/>
              </a:rPr>
              <a:t>(</a:t>
            </a:r>
            <a:r>
              <a:rPr lang="en-AU" sz="1600" i="1" dirty="0">
                <a:latin typeface="+mn-lt"/>
              </a:rPr>
              <a:t>NOTE: </a:t>
            </a:r>
            <a:r>
              <a:rPr lang="en-AU" sz="1600" dirty="0">
                <a:latin typeface="+mn-lt"/>
              </a:rPr>
              <a:t>there are different timeframes for different documents. Information is available https://education.nsw.gov.au/inside-the-department/information-management-for-schools/documents-and-records/retention-schedules-for-documents-and-records </a:t>
            </a:r>
          </a:p>
          <a:p>
            <a:endParaRPr lang="en-AU" sz="1600" dirty="0">
              <a:latin typeface="Public Sans" panose="020B0604020202020204" charset="0"/>
              <a:cs typeface="Calibri"/>
            </a:endParaRPr>
          </a:p>
          <a:p>
            <a:r>
              <a:rPr lang="en-AU" sz="1600" dirty="0">
                <a:latin typeface="+mn-lt"/>
                <a:cs typeface="Calibri"/>
              </a:rPr>
              <a:t>Many schools already have a list of what they require at a faculty level each term. Just cross-check this with pages current HSC monitoring advice document.</a:t>
            </a:r>
          </a:p>
          <a:p>
            <a:endParaRPr lang="en-AU" sz="1600" dirty="0">
              <a:latin typeface="+mn-l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0634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5718" indent="-155718" defTabSz="990421">
              <a:defRPr/>
            </a:pPr>
            <a:r>
              <a:rPr lang="en-AU" sz="1600" dirty="0">
                <a:solidFill>
                  <a:srgbClr val="333333"/>
                </a:solidFill>
                <a:latin typeface="Public Sans" panose="020B0604020202020204" charset="0"/>
              </a:rPr>
              <a:t>The </a:t>
            </a:r>
            <a:r>
              <a:rPr lang="en-AU" sz="1600" u="sng" dirty="0">
                <a:solidFill>
                  <a:srgbClr val="333333"/>
                </a:solidFill>
                <a:latin typeface="Public Sans" panose="020B0604020202020204" charset="0"/>
                <a:hlinkClick r:id="rId3"/>
              </a:rPr>
              <a:t>Quality Time</a:t>
            </a:r>
            <a:r>
              <a:rPr lang="en-AU" sz="1600" dirty="0">
                <a:solidFill>
                  <a:srgbClr val="333333"/>
                </a:solidFill>
                <a:latin typeface="Public Sans" panose="020B0604020202020204" charset="0"/>
              </a:rPr>
              <a:t> program sought to simplify and modernise administrative processes and practices, to ensure that teacher and school leader time is spent on the work that matters most and best supports quality teaching and learning. Data collection and analysis (of which HSC monitoring was a part) gives schools important evidence to support the effective delivery of educational programs. It was 1 of 6 opportunity areas identified by teachers.</a:t>
            </a:r>
          </a:p>
          <a:p>
            <a:pPr marL="155718" indent="-155718" defTabSz="990421">
              <a:defRPr/>
            </a:pPr>
            <a:endParaRPr lang="en-AU" sz="1600" dirty="0">
              <a:solidFill>
                <a:srgbClr val="333333"/>
              </a:solidFill>
              <a:latin typeface="Public Sans" panose="020B0604020202020204" charset="0"/>
            </a:endParaRPr>
          </a:p>
          <a:p>
            <a:pPr algn="l">
              <a:buFont typeface="Arial" panose="020B0604020202020204" pitchFamily="34" charset="0"/>
              <a:buNone/>
            </a:pPr>
            <a:r>
              <a:rPr lang="en-AU" sz="1600" dirty="0">
                <a:solidFill>
                  <a:srgbClr val="333333"/>
                </a:solidFill>
                <a:latin typeface="Public Sans" panose="020B0604020202020204" charset="0"/>
              </a:rPr>
              <a:t>We engaged four schools to develop and publish their approach to electronic monitoring practices. The examples demonstrate improved ways to store, find and share HSC monitoring information</a:t>
            </a:r>
          </a:p>
          <a:p>
            <a:pPr marL="155718" indent="-155718" defTabSz="990421">
              <a:defRPr/>
            </a:pPr>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39805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5718" indent="-155718" defTabSz="990421">
              <a:defRPr/>
            </a:pPr>
            <a:r>
              <a:rPr lang="en-AU" sz="1600" dirty="0">
                <a:latin typeface="Public Sans" panose="020B0604020202020204" charset="0"/>
                <a:cs typeface="Calibri"/>
              </a:rPr>
              <a:t>Both NESA and the DoE allow electronic records to be kept. </a:t>
            </a:r>
            <a:r>
              <a:rPr lang="en-AU" sz="1600" dirty="0">
                <a:latin typeface="Public Sans" panose="020B0604020202020204" charset="0"/>
              </a:rPr>
              <a:t>There is NO requirement to keep paper-based records.</a:t>
            </a:r>
          </a:p>
          <a:p>
            <a:endParaRPr lang="en-AU" sz="1600" dirty="0">
              <a:latin typeface="Public Sans" panose="020B0604020202020204" charset="0"/>
            </a:endParaRPr>
          </a:p>
          <a:p>
            <a:r>
              <a:rPr lang="en-AU" sz="1600" dirty="0">
                <a:latin typeface="Public Sans" panose="020B0604020202020204" charset="0"/>
              </a:rPr>
              <a:t>Efficient use of electronic systems is encouraged. 4 examples are provided and thanks to the wonderful and generous people who contributed their ideas and worked for many days on the examples. </a:t>
            </a:r>
          </a:p>
          <a:p>
            <a:endParaRPr lang="en-AU" sz="1600" dirty="0">
              <a:latin typeface="Public Sans" panose="020B0604020202020204" charset="0"/>
            </a:endParaRPr>
          </a:p>
          <a:p>
            <a:pPr marL="247620" indent="-247620">
              <a:buAutoNum type="arabicPeriod"/>
            </a:pPr>
            <a:r>
              <a:rPr lang="en-AU" sz="1600" dirty="0">
                <a:latin typeface="Public Sans" panose="020B0604020202020204" charset="0"/>
              </a:rPr>
              <a:t>OneNote – from Concord HS</a:t>
            </a:r>
          </a:p>
          <a:p>
            <a:pPr marL="247620" indent="-247620">
              <a:buAutoNum type="arabicPeriod"/>
            </a:pPr>
            <a:endParaRPr lang="en-AU" sz="1600" dirty="0">
              <a:latin typeface="Public Sans" panose="020B0604020202020204" charset="0"/>
            </a:endParaRPr>
          </a:p>
          <a:p>
            <a:pPr marL="247620" indent="-247620">
              <a:buAutoNum type="arabicPeriod"/>
            </a:pPr>
            <a:r>
              <a:rPr lang="en-AU" sz="1600" dirty="0">
                <a:latin typeface="Public Sans" panose="020B0604020202020204" charset="0"/>
              </a:rPr>
              <a:t>MS Form – form Aurora</a:t>
            </a:r>
          </a:p>
          <a:p>
            <a:pPr marL="247620" indent="-247620">
              <a:buAutoNum type="arabicPeriod"/>
            </a:pPr>
            <a:endParaRPr lang="en-AU" sz="1600" dirty="0">
              <a:latin typeface="Public Sans" panose="020B0604020202020204" charset="0"/>
            </a:endParaRPr>
          </a:p>
          <a:p>
            <a:pPr marL="247620" indent="-247620">
              <a:buAutoNum type="arabicPeriod"/>
            </a:pPr>
            <a:r>
              <a:rPr lang="en-AU" sz="1600" dirty="0" err="1">
                <a:latin typeface="Public Sans" panose="020B0604020202020204" charset="0"/>
              </a:rPr>
              <a:t>Sharepoint</a:t>
            </a:r>
            <a:r>
              <a:rPr lang="en-AU" sz="1600" dirty="0">
                <a:latin typeface="Public Sans" panose="020B0604020202020204" charset="0"/>
              </a:rPr>
              <a:t>  and automated flows – from West Wallsend HS</a:t>
            </a:r>
          </a:p>
          <a:p>
            <a:pPr marL="247620" indent="-247620">
              <a:buAutoNum type="arabicPeriod"/>
            </a:pPr>
            <a:endParaRPr lang="en-AU" sz="1600" dirty="0">
              <a:latin typeface="Public Sans" panose="020B0604020202020204" charset="0"/>
            </a:endParaRPr>
          </a:p>
          <a:p>
            <a:pPr marL="247620" indent="-247620">
              <a:buAutoNum type="arabicPeriod"/>
            </a:pPr>
            <a:r>
              <a:rPr lang="en-US" sz="1600" dirty="0">
                <a:latin typeface="Public Sans" panose="020B0604020202020204" charset="0"/>
              </a:rPr>
              <a:t>Google workspaces – Jamieson HS</a:t>
            </a:r>
          </a:p>
          <a:p>
            <a:endParaRPr lang="en-AU" sz="1600" dirty="0">
              <a:latin typeface="Public Sans" panose="020B0604020202020204" charset="0"/>
            </a:endParaRPr>
          </a:p>
          <a:p>
            <a:r>
              <a:rPr lang="en-AU" sz="1600" dirty="0">
                <a:latin typeface="Public Sans" panose="020B0604020202020204" charset="0"/>
              </a:rPr>
              <a:t>The 2 in red shades you can use straight away – these are able to be copied, downloaded and adjusted as needed. </a:t>
            </a:r>
          </a:p>
          <a:p>
            <a:r>
              <a:rPr lang="en-AU" sz="1600" dirty="0">
                <a:latin typeface="Public Sans" panose="020B0604020202020204" charset="0"/>
              </a:rPr>
              <a:t>The 2 in blue shades require more thinking and represent a holistic approach to faculty management</a:t>
            </a: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888578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500"/>
              </a:spcBef>
              <a:spcAft>
                <a:spcPts val="500"/>
              </a:spcAft>
            </a:pPr>
            <a:r>
              <a:rPr lang="en-AU" sz="2800" dirty="0">
                <a:effectLst/>
                <a:latin typeface="Public Sans" panose="020B0604020202020204" charset="0"/>
                <a:ea typeface="Calibri" panose="020F0502020204030204" pitchFamily="34" charset="0"/>
              </a:rPr>
              <a:t>Records should be kept centrally, or in faculties and be accessible to both teachers and the school executive. </a:t>
            </a:r>
          </a:p>
          <a:p>
            <a:pPr>
              <a:lnSpc>
                <a:spcPct val="150000"/>
              </a:lnSpc>
              <a:spcBef>
                <a:spcPts val="500"/>
              </a:spcBef>
              <a:spcAft>
                <a:spcPts val="500"/>
              </a:spcAft>
            </a:pPr>
            <a:r>
              <a:rPr lang="en-AU" sz="2800" dirty="0">
                <a:effectLst/>
                <a:latin typeface="Public Sans" panose="020B0604020202020204" charset="0"/>
                <a:ea typeface="Calibri" panose="020F0502020204030204" pitchFamily="34" charset="0"/>
              </a:rPr>
              <a:t>Only one set of records is required.  Duplication or unnecessary creation of hard copies should be avoided. </a:t>
            </a:r>
          </a:p>
          <a:p>
            <a:pPr>
              <a:lnSpc>
                <a:spcPct val="150000"/>
              </a:lnSpc>
              <a:spcBef>
                <a:spcPts val="500"/>
              </a:spcBef>
              <a:spcAft>
                <a:spcPts val="500"/>
              </a:spcAft>
            </a:pPr>
            <a:r>
              <a:rPr lang="en-AU" sz="2800" dirty="0">
                <a:effectLst/>
                <a:latin typeface="Public Sans" panose="020B0604020202020204" charset="0"/>
                <a:ea typeface="Calibri" panose="020F0502020204030204" pitchFamily="34" charset="0"/>
              </a:rPr>
              <a:t>There is no requirement to undertake HSC-style monitoring in Stages 4 and 5.</a:t>
            </a:r>
          </a:p>
          <a:p>
            <a:endParaRPr lang="en-AU" sz="1600" dirty="0">
              <a:latin typeface="Public Sans" panose="020B0604020202020204" charset="0"/>
            </a:endParaRPr>
          </a:p>
          <a:p>
            <a:r>
              <a:rPr lang="en-AU" sz="1600" dirty="0">
                <a:latin typeface="Public Sans" panose="020B0604020202020204" charset="0"/>
              </a:rPr>
              <a:t>(</a:t>
            </a:r>
            <a:r>
              <a:rPr lang="en-AU" sz="1600" i="1" dirty="0">
                <a:latin typeface="Public Sans" panose="020B0604020202020204" charset="0"/>
              </a:rPr>
              <a:t>NOTE: </a:t>
            </a:r>
            <a:r>
              <a:rPr lang="en-AU" sz="1600" dirty="0">
                <a:latin typeface="Public Sans" panose="020B0604020202020204" charset="0"/>
              </a:rPr>
              <a:t>there are different timeframes for different documents. Information is available https://education.nsw.gov.au/inside-the-department/information-management-for-schools/documents-and-records/retention-schedules-for-documents-and-records </a:t>
            </a:r>
          </a:p>
          <a:p>
            <a:endParaRPr lang="en-AU" sz="1600" dirty="0">
              <a:latin typeface="Public Sans" panose="020B0604020202020204" charset="0"/>
              <a:cs typeface="Calibri"/>
            </a:endParaRPr>
          </a:p>
          <a:p>
            <a:r>
              <a:rPr lang="en-AU" sz="1600" dirty="0">
                <a:latin typeface="Public Sans" panose="020B0604020202020204" charset="0"/>
                <a:cs typeface="Calibri"/>
              </a:rPr>
              <a:t>Many schools already have a list of what they require at a faculty level each term. Just cross-check this with pages current HSC monitoring advice document.</a:t>
            </a: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774707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latin typeface="Public Sans" panose="020B0604020202020204" charset="0"/>
              </a:rPr>
              <a:t>The teaching and learning team deal with so much more than what is on the screen and are more than happy to help. </a:t>
            </a:r>
          </a:p>
          <a:p>
            <a:r>
              <a:rPr lang="en-AU" sz="1600" dirty="0">
                <a:latin typeface="Public Sans" panose="020B0604020202020204" charset="0"/>
              </a:rPr>
              <a:t>Please feel free to contact us (see details on next slide) </a:t>
            </a:r>
          </a:p>
          <a:p>
            <a:endParaRPr lang="en-AU"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90681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424085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latin typeface="Public Sans" panose="020B0604020202020204" charset="0"/>
              </a:rPr>
              <a:t>The information required for schools to successfully implement the HSC for all students</a:t>
            </a:r>
            <a:r>
              <a:rPr lang="en-US" sz="1600" dirty="0">
                <a:latin typeface="Public Sans" panose="020B0604020202020204" charset="0"/>
              </a:rPr>
              <a:t> </a:t>
            </a:r>
            <a:r>
              <a:rPr lang="en-AU" sz="1600" dirty="0">
                <a:latin typeface="Public Sans" panose="020B0604020202020204" charset="0"/>
              </a:rPr>
              <a:t>comes from a range of sources </a:t>
            </a:r>
            <a:r>
              <a:rPr lang="en-US" sz="1600" dirty="0">
                <a:latin typeface="Public Sans" panose="020B0604020202020204" charset="0"/>
              </a:rPr>
              <a:t>and </a:t>
            </a:r>
            <a:r>
              <a:rPr lang="en-AU" sz="1600" dirty="0">
                <a:latin typeface="Public Sans" panose="020B0604020202020204" charset="0"/>
              </a:rPr>
              <a:t>is underpinned by legislation. The requirements of these multiple sources have been synthesised in the HSC monitoring advice, with links to the source documents where necessary. </a:t>
            </a:r>
            <a:r>
              <a:rPr lang="en-US" sz="1600" dirty="0">
                <a:latin typeface="Public Sans" panose="020B0604020202020204" charset="0"/>
              </a:rPr>
              <a:t> </a:t>
            </a:r>
            <a:endParaRPr lang="en-US" sz="1600" dirty="0">
              <a:latin typeface="Public Sans" panose="020B0604020202020204" charset="0"/>
              <a:cs typeface="Calibri"/>
            </a:endParaRPr>
          </a:p>
          <a:p>
            <a:endParaRPr lang="en-AU" sz="1600" dirty="0">
              <a:latin typeface="Public Sans" panose="020B0604020202020204" charset="0"/>
            </a:endParaRPr>
          </a:p>
          <a:p>
            <a:r>
              <a:rPr lang="en-AU" sz="1600" dirty="0">
                <a:latin typeface="Public Sans" panose="020B0604020202020204" charset="0"/>
              </a:rPr>
              <a:t>The HSC monitoring advice was written with a view to identifying essential processes, but with a sensitivity to teacher and NSWTF concerns about teacher workload. </a:t>
            </a:r>
            <a:r>
              <a:rPr lang="en-US" sz="1600" dirty="0">
                <a:latin typeface="Public Sans" panose="020B0604020202020204" charset="0"/>
              </a:rPr>
              <a:t> </a:t>
            </a:r>
          </a:p>
          <a:p>
            <a:endParaRPr lang="en-US" sz="1600" dirty="0">
              <a:latin typeface="Public Sans" panose="020B0604020202020204" charset="0"/>
            </a:endParaRPr>
          </a:p>
          <a:p>
            <a:pPr marL="0" indent="0">
              <a:buFont typeface="Public sans"/>
              <a:buNone/>
            </a:pPr>
            <a:r>
              <a:rPr lang="en-AU" sz="1600" b="1" dirty="0">
                <a:latin typeface="Public Sans" panose="020B0604020202020204" charset="0"/>
              </a:rPr>
              <a:t>NESA </a:t>
            </a:r>
            <a:r>
              <a:rPr lang="en-AU" sz="1600" dirty="0">
                <a:latin typeface="Public Sans" panose="020B0604020202020204" charset="0"/>
              </a:rPr>
              <a:t>oversees the registration of all schools, including the</a:t>
            </a:r>
            <a:r>
              <a:rPr lang="en-AU" sz="1600" b="1" dirty="0">
                <a:latin typeface="Public Sans" panose="020B0604020202020204" charset="0"/>
              </a:rPr>
              <a:t> </a:t>
            </a:r>
            <a:r>
              <a:rPr lang="en-AU" sz="1600" dirty="0">
                <a:latin typeface="Public Sans" panose="020B0604020202020204" charset="0"/>
              </a:rPr>
              <a:t>NSW public school system. Feedback on this has highlighted the risk of schools teaching the wrong syllabus (old version) or setting the wrong number of assessment tasks and not timetabling indicative hours. </a:t>
            </a:r>
            <a:r>
              <a:rPr lang="en-US" sz="1600" dirty="0">
                <a:latin typeface="Public Sans" panose="020B0604020202020204" charset="0"/>
              </a:rPr>
              <a:t> </a:t>
            </a:r>
          </a:p>
          <a:p>
            <a:pPr marL="0" indent="0">
              <a:buFont typeface="Public sans"/>
              <a:buNone/>
            </a:pPr>
            <a:endParaRPr lang="en-AU" sz="1600" b="1" dirty="0">
              <a:latin typeface="Public Sans" panose="020B0604020202020204" charset="0"/>
            </a:endParaRPr>
          </a:p>
          <a:p>
            <a:pPr marL="0" indent="0">
              <a:buFont typeface="Public sans"/>
              <a:buNone/>
            </a:pPr>
            <a:r>
              <a:rPr lang="en-AU" sz="1600" b="1" dirty="0">
                <a:latin typeface="Public Sans" panose="020B0604020202020204" charset="0"/>
              </a:rPr>
              <a:t>Public schools also need to comply with Department requirements. </a:t>
            </a:r>
            <a:r>
              <a:rPr lang="en-AU" sz="1600" dirty="0">
                <a:latin typeface="Public Sans" panose="020B0604020202020204" charset="0"/>
              </a:rPr>
              <a:t>The department’s Curriculum planning and programming, assessing and reporting to parents K-12 policy, and associated standards document, set out the requirements for Life Ready as well as documentation to be retained. The policy has been updated in relation to requirements for additional studies (electives) in Stage 5, which includes the option for schools to deliver Department approved elective courses. </a:t>
            </a:r>
          </a:p>
          <a:p>
            <a:pPr marL="0" indent="0">
              <a:buFont typeface="Public sans"/>
              <a:buNone/>
            </a:pPr>
            <a:endParaRPr lang="en-AU" sz="1600" b="1" dirty="0">
              <a:latin typeface="Public Sans" panose="020B0604020202020204" charset="0"/>
            </a:endParaRPr>
          </a:p>
          <a:p>
            <a:r>
              <a:rPr lang="en-AU" sz="1600" b="1" dirty="0">
                <a:latin typeface="Public Sans" panose="020B0604020202020204" charset="0"/>
              </a:rPr>
              <a:t>References:</a:t>
            </a:r>
            <a:r>
              <a:rPr lang="en-US" sz="1600" dirty="0">
                <a:latin typeface="Public Sans" panose="020B0604020202020204" charset="0"/>
              </a:rPr>
              <a:t> </a:t>
            </a:r>
          </a:p>
          <a:p>
            <a:r>
              <a:rPr lang="en-AU" sz="1600" dirty="0">
                <a:latin typeface="Public Sans" panose="020B0604020202020204" charset="0"/>
              </a:rPr>
              <a:t>Education Act: </a:t>
            </a:r>
            <a:r>
              <a:rPr lang="en-AU" sz="1600" u="sng" dirty="0">
                <a:latin typeface="Public Sans" panose="020B0604020202020204" charset="0"/>
                <a:hlinkClick r:id="rId3"/>
              </a:rPr>
              <a:t>https://www.legislation.nsw.gov.au/#/view/act/1990/8/whole#%2Fpart8%2Fdiv2%2Fsec95</a:t>
            </a:r>
            <a:r>
              <a:rPr lang="en-US" sz="1600" dirty="0">
                <a:latin typeface="Public Sans" panose="020B0604020202020204" charset="0"/>
              </a:rPr>
              <a:t> </a:t>
            </a:r>
          </a:p>
          <a:p>
            <a:r>
              <a:rPr lang="en-AU" sz="1600" dirty="0">
                <a:latin typeface="Public Sans" panose="020B0604020202020204" charset="0"/>
              </a:rPr>
              <a:t>Educational Services Review: </a:t>
            </a:r>
            <a:r>
              <a:rPr lang="en-AU" sz="1600" u="sng" dirty="0">
                <a:latin typeface="Public Sans" panose="020B0604020202020204" charset="0"/>
                <a:hlinkClick r:id="rId4"/>
              </a:rPr>
              <a:t>https://education.nsw.gov.au/about-us/strategies-and-reports/our-reports-and-reviews/educational-services-review</a:t>
            </a:r>
            <a:r>
              <a:rPr lang="en-AU" sz="1600" dirty="0">
                <a:latin typeface="Public Sans" panose="020B0604020202020204" charset="0"/>
              </a:rPr>
              <a:t> </a:t>
            </a:r>
          </a:p>
          <a:p>
            <a:r>
              <a:rPr lang="en-TT" sz="1600" dirty="0">
                <a:latin typeface="Public Sans" panose="020B0604020202020204" charset="0"/>
              </a:rPr>
              <a:t> </a:t>
            </a:r>
            <a:endParaRPr lang="en-US" sz="1600" dirty="0">
              <a:latin typeface="Public Sans" panose="020B0604020202020204" charset="0"/>
            </a:endParaRPr>
          </a:p>
          <a:p>
            <a:endParaRPr lang="en-AU" sz="1600" dirty="0">
              <a:latin typeface="Public Sans" panose="020B0604020202020204" charset="0"/>
            </a:endParaRP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29423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72349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Public Sans" panose="020B0604020202020204" charset="0"/>
              </a:rPr>
              <a:t>The 2024 HSC Monitoring advice can be found at the web address on the slide. </a:t>
            </a:r>
          </a:p>
          <a:p>
            <a:endParaRPr lang="en-AU" sz="1600" dirty="0">
              <a:latin typeface="Public Sans" panose="020B0604020202020204" charset="0"/>
            </a:endParaRPr>
          </a:p>
          <a:p>
            <a:r>
              <a:rPr lang="en-AU" sz="1600" dirty="0">
                <a:latin typeface="Public Sans" panose="020B0604020202020204" charset="0"/>
              </a:rPr>
              <a:t>The HSC monitoring advice is consolidated into one document is communicated in a variety of ways:</a:t>
            </a:r>
            <a:endParaRPr lang="en-US" sz="1600" dirty="0">
              <a:latin typeface="Public Sans" panose="020B0604020202020204" charset="0"/>
            </a:endParaRPr>
          </a:p>
          <a:p>
            <a:pPr marL="201166" indent="-201166">
              <a:buFont typeface="Public sans"/>
              <a:buChar char="•"/>
            </a:pPr>
            <a:r>
              <a:rPr lang="en-AU" sz="1600" b="1" dirty="0">
                <a:latin typeface="Public Sans" panose="020B0604020202020204" charset="0"/>
              </a:rPr>
              <a:t>emailed</a:t>
            </a:r>
            <a:r>
              <a:rPr lang="en-AU" sz="1600" dirty="0">
                <a:latin typeface="Public Sans" panose="020B0604020202020204" charset="0"/>
              </a:rPr>
              <a:t> to principals </a:t>
            </a:r>
          </a:p>
          <a:p>
            <a:pPr marL="201166" indent="-201166">
              <a:buFont typeface="Public sans"/>
              <a:buChar char="•"/>
            </a:pPr>
            <a:r>
              <a:rPr lang="en-US" sz="1600" dirty="0">
                <a:latin typeface="Public Sans" panose="020B0604020202020204" charset="0"/>
              </a:rPr>
              <a:t>published on </a:t>
            </a:r>
            <a:r>
              <a:rPr lang="en-US" sz="1600" b="1" dirty="0">
                <a:latin typeface="Public Sans" panose="020B0604020202020204" charset="0"/>
              </a:rPr>
              <a:t>Staff Noticeboard</a:t>
            </a:r>
            <a:r>
              <a:rPr lang="en-US" sz="1600" dirty="0">
                <a:latin typeface="Public Sans" panose="020B0604020202020204" charset="0"/>
              </a:rPr>
              <a:t> at the same time </a:t>
            </a:r>
          </a:p>
          <a:p>
            <a:pPr marL="201166" indent="-201166">
              <a:buFont typeface="Public sans"/>
              <a:buChar char="•"/>
            </a:pPr>
            <a:r>
              <a:rPr lang="en-US" sz="1600" dirty="0">
                <a:latin typeface="Public Sans" panose="020B0604020202020204" charset="0"/>
              </a:rPr>
              <a:t>it is available on the </a:t>
            </a:r>
            <a:r>
              <a:rPr lang="en-US" sz="1600" b="1" dirty="0">
                <a:latin typeface="Public Sans" panose="020B0604020202020204" charset="0"/>
              </a:rPr>
              <a:t>Stage 6 website </a:t>
            </a:r>
            <a:r>
              <a:rPr lang="en-US" sz="1600" dirty="0">
                <a:latin typeface="Public Sans" panose="020B0604020202020204" charset="0"/>
              </a:rPr>
              <a:t> (https://education.nsw.gov.au/teaching-and-learning/student-assessment/stage6)</a:t>
            </a:r>
          </a:p>
          <a:p>
            <a:pPr marL="201166" indent="-201166" defTabSz="990421">
              <a:buFont typeface="Public sans"/>
              <a:buChar char="•"/>
              <a:defRPr/>
            </a:pPr>
            <a:r>
              <a:rPr lang="en-US" sz="1600" dirty="0">
                <a:latin typeface="Public Sans" panose="020B0604020202020204" charset="0"/>
                <a:cs typeface="Calibri" panose="020F0502020204030204"/>
              </a:rPr>
              <a:t>it is also available in the </a:t>
            </a:r>
            <a:r>
              <a:rPr lang="en-US" sz="1600" b="1" dirty="0">
                <a:latin typeface="Public Sans" panose="020B0604020202020204" charset="0"/>
                <a:cs typeface="Calibri" panose="020F0502020204030204"/>
              </a:rPr>
              <a:t>Teaching and Learning 7-12 Statewide Staffroom </a:t>
            </a:r>
            <a:r>
              <a:rPr lang="en-US" sz="1600" dirty="0">
                <a:latin typeface="Public Sans" panose="020B0604020202020204" charset="0"/>
                <a:cs typeface="Calibri" panose="020F0502020204030204"/>
              </a:rPr>
              <a:t>(</a:t>
            </a:r>
            <a:r>
              <a:rPr lang="en-AU" sz="1600" dirty="0">
                <a:latin typeface="Public Sans" panose="020B0604020202020204" charset="0"/>
              </a:rPr>
              <a:t>Link is https://teams.microsoft.com/l/team/19%3aDOa8hIqcuhl7tYigFta86DZAD2WAwR5gm-7eOLk1rhI1%40thread.tacv2/conversations?groupId=594ab959-8c37-4064-85a4-338da8518325&amp;tenantId=05a0e69a-418a-47c1-9c25-9387261bf991)</a:t>
            </a:r>
          </a:p>
          <a:p>
            <a:endParaRPr lang="en-US" sz="1600" b="1" dirty="0">
              <a:latin typeface="Public Sans" panose="020B0604020202020204" charset="0"/>
              <a:cs typeface="Calibri"/>
            </a:endParaRPr>
          </a:p>
          <a:p>
            <a:r>
              <a:rPr lang="en-US" sz="1600" dirty="0">
                <a:latin typeface="Public Sans" panose="020B0604020202020204" charset="0"/>
              </a:rPr>
              <a:t>The HSC advice is </a:t>
            </a:r>
            <a:r>
              <a:rPr lang="en-AU" sz="1600" dirty="0">
                <a:latin typeface="Public Sans" panose="020B0604020202020204" charset="0"/>
              </a:rPr>
              <a:t>intended to:</a:t>
            </a:r>
            <a:endParaRPr lang="en-US" sz="1600" dirty="0">
              <a:latin typeface="Public Sans" panose="020B0604020202020204" charset="0"/>
            </a:endParaRPr>
          </a:p>
          <a:p>
            <a:pPr marL="309524" indent="-309524">
              <a:buFont typeface="Public sans"/>
              <a:buChar char="Ø"/>
            </a:pPr>
            <a:r>
              <a:rPr lang="en-AU" sz="1600" dirty="0">
                <a:latin typeface="Public Sans" panose="020B0604020202020204" charset="0"/>
              </a:rPr>
              <a:t>assist senior executive, head teachers and teachers </a:t>
            </a:r>
            <a:r>
              <a:rPr lang="en-US" sz="1600" dirty="0">
                <a:latin typeface="Public Sans" panose="020B0604020202020204" charset="0"/>
              </a:rPr>
              <a:t> </a:t>
            </a:r>
            <a:endParaRPr lang="en-US" sz="1600" dirty="0">
              <a:latin typeface="Public Sans" panose="020B0604020202020204" charset="0"/>
              <a:cs typeface="Calibri"/>
            </a:endParaRPr>
          </a:p>
          <a:p>
            <a:pPr marL="309524" indent="-309524">
              <a:buFont typeface="Public sans"/>
              <a:buChar char="Ø"/>
            </a:pPr>
            <a:r>
              <a:rPr lang="en-AU" sz="1600" dirty="0">
                <a:latin typeface="Public Sans" panose="020B0604020202020204" charset="0"/>
              </a:rPr>
              <a:t>help when consulting to develop </a:t>
            </a:r>
            <a:r>
              <a:rPr lang="en-AU" sz="1600" b="1" dirty="0">
                <a:latin typeface="Public Sans" panose="020B0604020202020204" charset="0"/>
              </a:rPr>
              <a:t>whole school negotiated</a:t>
            </a:r>
            <a:r>
              <a:rPr lang="en-AU" sz="1600" dirty="0">
                <a:latin typeface="Public Sans" panose="020B0604020202020204" charset="0"/>
              </a:rPr>
              <a:t> processes and procedures </a:t>
            </a:r>
            <a:r>
              <a:rPr lang="en-US" sz="1600" dirty="0">
                <a:latin typeface="Public Sans" panose="020B0604020202020204" charset="0"/>
              </a:rPr>
              <a:t> </a:t>
            </a:r>
            <a:endParaRPr lang="en-US" sz="1600" dirty="0">
              <a:latin typeface="Public Sans" panose="020B0604020202020204" charset="0"/>
              <a:cs typeface="Calibri"/>
            </a:endParaRPr>
          </a:p>
          <a:p>
            <a:pPr marL="309524" indent="-309524">
              <a:buFont typeface="Public sans"/>
              <a:buChar char="Ø"/>
            </a:pPr>
            <a:r>
              <a:rPr lang="en-AU" sz="1600" dirty="0">
                <a:latin typeface="Public Sans" panose="020B0604020202020204" charset="0"/>
              </a:rPr>
              <a:t>to monitor the requirements for Year 11 and Year 12</a:t>
            </a:r>
            <a:r>
              <a:rPr lang="en-US" sz="1600" dirty="0">
                <a:latin typeface="Public Sans" panose="020B0604020202020204" charset="0"/>
              </a:rPr>
              <a:t>.</a:t>
            </a:r>
          </a:p>
          <a:p>
            <a:pPr marL="309524" indent="-309524">
              <a:buFont typeface="Public sans"/>
              <a:buChar char="Ø"/>
            </a:pPr>
            <a:endParaRPr lang="en-US" sz="1600" dirty="0">
              <a:latin typeface="Public Sans" panose="020B0604020202020204" charset="0"/>
            </a:endParaRPr>
          </a:p>
          <a:p>
            <a:pPr marL="0" indent="0">
              <a:buFont typeface="Public sans"/>
              <a:buNone/>
            </a:pPr>
            <a:r>
              <a:rPr lang="en-US" sz="1600" dirty="0">
                <a:latin typeface="Public Sans" panose="020B0604020202020204" charset="0"/>
              </a:rPr>
              <a:t>S</a:t>
            </a:r>
            <a:r>
              <a:rPr lang="en-AU" sz="1600" dirty="0" err="1">
                <a:latin typeface="Public Sans" panose="020B0604020202020204" charset="0"/>
              </a:rPr>
              <a:t>chool</a:t>
            </a:r>
            <a:r>
              <a:rPr lang="en-AU" sz="1600" dirty="0">
                <a:latin typeface="Public Sans" panose="020B0604020202020204" charset="0"/>
              </a:rPr>
              <a:t> processes should be </a:t>
            </a:r>
            <a:r>
              <a:rPr lang="en-AU" sz="1600" b="1" dirty="0">
                <a:latin typeface="Public Sans" panose="020B0604020202020204" charset="0"/>
              </a:rPr>
              <a:t>time efficient</a:t>
            </a:r>
            <a:r>
              <a:rPr lang="en-AU" sz="1600" dirty="0">
                <a:latin typeface="Public Sans" panose="020B0604020202020204" charset="0"/>
              </a:rPr>
              <a:t> and managed to support teachers, students </a:t>
            </a:r>
            <a:r>
              <a:rPr lang="en-US" sz="1600" dirty="0">
                <a:latin typeface="Public Sans" panose="020B0604020202020204" charset="0"/>
              </a:rPr>
              <a:t>and families. Variations in processes can and do exist, depending on school context. </a:t>
            </a:r>
          </a:p>
          <a:p>
            <a:endParaRPr lang="en-AU" sz="1600" dirty="0">
              <a:latin typeface="Public Sans" panose="020B0604020202020204" charset="0"/>
              <a:cs typeface="Calibri"/>
            </a:endParaRPr>
          </a:p>
          <a:p>
            <a:pPr rtl="0" fontAlgn="base"/>
            <a:r>
              <a:rPr lang="en-AU" sz="1600" dirty="0">
                <a:latin typeface="Public Sans" panose="020B0604020202020204" charset="0"/>
              </a:rPr>
              <a:t>​</a:t>
            </a:r>
            <a:endParaRPr lang="en-AU" sz="1600" dirty="0">
              <a:latin typeface="Public Sans" panose="020B0604020202020204" charset="0"/>
              <a:cs typeface="Calibri"/>
            </a:endParaRP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82471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Public Sans" panose="020B0604020202020204" charset="0"/>
              </a:rPr>
              <a:t>The advice has gone through a robust internal and external consultation process</a:t>
            </a:r>
          </a:p>
          <a:p>
            <a:r>
              <a:rPr lang="en-AU" sz="1600" dirty="0">
                <a:latin typeface="Public Sans" panose="020B0604020202020204" charset="0"/>
              </a:rPr>
              <a:t>A summary of changes will now be indicated on the first page of the HSC monitoring advice document when it’s published. </a:t>
            </a:r>
          </a:p>
          <a:p>
            <a:r>
              <a:rPr lang="en-AU" sz="1600" dirty="0">
                <a:latin typeface="Public Sans" panose="020B0604020202020204" charset="0"/>
              </a:rPr>
              <a:t>This year there have been significant changes to the document – but please know there are no additional requirements compared to previous years. </a:t>
            </a:r>
          </a:p>
          <a:p>
            <a:pPr marL="285750" indent="-285750">
              <a:buFont typeface="Arial" panose="020B0604020202020204" pitchFamily="34" charset="0"/>
              <a:buChar char="•"/>
            </a:pPr>
            <a:endParaRPr lang="en-AU" sz="1600" dirty="0">
              <a:latin typeface="Public Sans" panose="020B0604020202020204" charset="0"/>
            </a:endParaRPr>
          </a:p>
          <a:p>
            <a:pPr marL="285750" indent="-285750">
              <a:buFont typeface="Arial" panose="020B0604020202020204" pitchFamily="34" charset="0"/>
              <a:buChar char="•"/>
            </a:pPr>
            <a:r>
              <a:rPr lang="en-AU" sz="1600" dirty="0">
                <a:latin typeface="Public Sans" panose="020B0604020202020204" charset="0"/>
              </a:rPr>
              <a:t>We are committed to simplifying requirements, reducing the length of the document, removing repeated information etc. </a:t>
            </a:r>
          </a:p>
          <a:p>
            <a:pPr marL="285750" indent="-285750">
              <a:buFont typeface="Arial" panose="020B0604020202020204" pitchFamily="34" charset="0"/>
              <a:buChar char="•"/>
            </a:pPr>
            <a:r>
              <a:rPr lang="en-AU" sz="1600" dirty="0">
                <a:latin typeface="Public Sans" panose="020B0604020202020204" charset="0"/>
              </a:rPr>
              <a:t>We are working to reduce teacher workload, eliminate unnecessarily administrative tasks and encourage schools to implement processes that are genuinely and meaningfully negotiated among staff so they are manageable and efficient. </a:t>
            </a:r>
          </a:p>
          <a:p>
            <a:pPr marL="285750" indent="-285750">
              <a:buFont typeface="Arial" panose="020B0604020202020204" pitchFamily="34" charset="0"/>
              <a:buChar char="•"/>
            </a:pPr>
            <a:r>
              <a:rPr lang="en-AU" sz="1600" dirty="0">
                <a:latin typeface="Public Sans" panose="020B0604020202020204" charset="0"/>
              </a:rPr>
              <a:t>I would also like to make it clear that NESA, the Department and NSWTF are aligned in that there is no expectation for HSC-style monitoring to take place in Stages 4 and 5.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latin typeface="Public Sans" panose="020B0604020202020204" charset="0"/>
            </a:endParaRPr>
          </a:p>
          <a:p>
            <a:endParaRPr lang="en-AU" sz="1600" dirty="0">
              <a:latin typeface="Public Sans" panose="020B0604020202020204" charset="0"/>
            </a:endParaRPr>
          </a:p>
          <a:p>
            <a:endParaRPr lang="en-AU" sz="1600" dirty="0">
              <a:latin typeface="Public Sans" panose="020B0604020202020204" charset="0"/>
            </a:endParaRPr>
          </a:p>
          <a:p>
            <a:endParaRPr lang="en-AU"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89246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Public Sans" panose="020B0604020202020204" charset="0"/>
              </a:rPr>
              <a:t>The HSC monitoring advice is divided into 3 sections </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100" b="0" i="0" dirty="0">
              <a:latin typeface="Public Sans" panose="020B0604020202020204" charset="0"/>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b="1" i="0" dirty="0">
                <a:latin typeface="Public Sans" panose="020B0604020202020204" charset="0"/>
              </a:rPr>
              <a:t>Compliance with style guides and accessibility requirements</a:t>
            </a:r>
          </a:p>
          <a:p>
            <a:pPr marL="0" marR="0" lvl="0" indent="0" algn="l" defTabSz="914347" rtl="0" eaLnBrk="1" fontAlgn="auto" latinLnBrk="0" hangingPunct="1">
              <a:lnSpc>
                <a:spcPct val="100000"/>
              </a:lnSpc>
              <a:spcBef>
                <a:spcPts val="0"/>
              </a:spcBef>
              <a:spcAft>
                <a:spcPts val="0"/>
              </a:spcAft>
              <a:buClrTx/>
              <a:buSzTx/>
              <a:buFontTx/>
              <a:buNone/>
              <a:tabLst/>
              <a:defRPr/>
            </a:pPr>
            <a:r>
              <a:rPr lang="en-AU" b="0" i="0" dirty="0">
                <a:latin typeface="Public Sans" panose="020B0604020202020204" charset="0"/>
              </a:rPr>
              <a:t>The HSC advice document now complies with department styles guides, accessibility guidelines and web publishing requirements so screen readers can accurately interpret the information. </a:t>
            </a:r>
            <a:endParaRPr lang="en-AU" i="0" dirty="0">
              <a:latin typeface="Public Sans" panose="020B0604020202020204" charset="0"/>
            </a:endParaRPr>
          </a:p>
          <a:p>
            <a:pPr marL="0" indent="0">
              <a:buNone/>
            </a:pPr>
            <a:endParaRPr lang="en-AU" i="0" dirty="0">
              <a:latin typeface="Public Sans" panose="020B0604020202020204" charset="0"/>
            </a:endParaRPr>
          </a:p>
          <a:p>
            <a:pPr marL="285750" indent="-285750">
              <a:buFontTx/>
              <a:buChar char="-"/>
            </a:pPr>
            <a:r>
              <a:rPr lang="en-AU" b="1" i="0" dirty="0" err="1">
                <a:latin typeface="Public Sans" panose="020B0604020202020204" charset="0"/>
              </a:rPr>
              <a:t>SPaRO</a:t>
            </a:r>
            <a:r>
              <a:rPr lang="en-AU" b="1" i="0" dirty="0">
                <a:latin typeface="Public Sans" panose="020B0604020202020204" charset="0"/>
              </a:rPr>
              <a:t> </a:t>
            </a:r>
            <a:endParaRPr lang="en-AU" dirty="0">
              <a:latin typeface="Public Sans" panose="020B0604020202020204" charset="0"/>
            </a:endParaRPr>
          </a:p>
          <a:p>
            <a:r>
              <a:rPr lang="en-AU" sz="1600" b="0" i="0" kern="1200" dirty="0">
                <a:solidFill>
                  <a:schemeClr val="tx1"/>
                </a:solidFill>
                <a:latin typeface="Public Sans" panose="020B0604020202020204" charset="0"/>
                <a:ea typeface="+mn-ea"/>
                <a:cs typeface="+mn-cs"/>
              </a:rPr>
              <a:t>The School Planning and Reporting Online (</a:t>
            </a:r>
            <a:r>
              <a:rPr lang="en-AU" sz="1600" b="0" i="0" kern="1200" dirty="0" err="1">
                <a:solidFill>
                  <a:schemeClr val="tx1"/>
                </a:solidFill>
                <a:latin typeface="Public Sans" panose="020B0604020202020204" charset="0"/>
                <a:ea typeface="+mn-ea"/>
                <a:cs typeface="+mn-cs"/>
              </a:rPr>
              <a:t>SPaRO</a:t>
            </a:r>
            <a:r>
              <a:rPr lang="en-AU" sz="1600" b="0" i="0" kern="1200" dirty="0">
                <a:solidFill>
                  <a:schemeClr val="tx1"/>
                </a:solidFill>
                <a:latin typeface="Public Sans" panose="020B0604020202020204" charset="0"/>
                <a:ea typeface="+mn-ea"/>
                <a:cs typeface="+mn-cs"/>
              </a:rPr>
              <a:t>) tool is used to collect data HSC monitoring data and HSC Teacher support data. </a:t>
            </a:r>
            <a:r>
              <a:rPr lang="en-AU" sz="1600" b="0" i="0" kern="1200" dirty="0" err="1">
                <a:solidFill>
                  <a:schemeClr val="tx1"/>
                </a:solidFill>
                <a:latin typeface="Public Sans" panose="020B0604020202020204" charset="0"/>
                <a:ea typeface="+mn-ea"/>
                <a:cs typeface="+mn-cs"/>
              </a:rPr>
              <a:t>SPaRO</a:t>
            </a:r>
            <a:r>
              <a:rPr lang="en-AU" sz="1600" b="0" i="0" kern="1200" dirty="0">
                <a:solidFill>
                  <a:schemeClr val="tx1"/>
                </a:solidFill>
                <a:latin typeface="Public Sans" panose="020B0604020202020204" charset="0"/>
                <a:ea typeface="+mn-ea"/>
                <a:cs typeface="+mn-cs"/>
              </a:rPr>
              <a:t> entries and sign-offs must be done by Principals and DELs 12 April for 2024 HSC</a:t>
            </a:r>
          </a:p>
          <a:p>
            <a:endParaRPr lang="en-AU" sz="1600" b="0" i="0" kern="1200" dirty="0">
              <a:solidFill>
                <a:schemeClr val="tx1"/>
              </a:solidFill>
              <a:latin typeface="Public Sans" panose="020B0604020202020204" charset="0"/>
              <a:ea typeface="+mn-ea"/>
              <a:cs typeface="+mn-cs"/>
            </a:endParaRPr>
          </a:p>
          <a:p>
            <a:r>
              <a:rPr lang="en-AU" sz="1600" b="0" i="0" kern="1200" dirty="0">
                <a:solidFill>
                  <a:schemeClr val="tx1"/>
                </a:solidFill>
                <a:latin typeface="Public Sans" panose="020B0604020202020204" charset="0"/>
                <a:ea typeface="+mn-ea"/>
                <a:cs typeface="+mn-cs"/>
              </a:rPr>
              <a:t>- In recognition of continuing disruption to schools, NESA has made </a:t>
            </a:r>
            <a:r>
              <a:rPr lang="en-AU" sz="1100" dirty="0">
                <a:solidFill>
                  <a:srgbClr val="22272B"/>
                </a:solidFill>
                <a:latin typeface="Public Sans" panose="020B0604020202020204" charset="0"/>
              </a:rPr>
              <a:t>changes to assessment for the HSC in 2024. </a:t>
            </a:r>
            <a:r>
              <a:rPr lang="en-AU" sz="1100" b="1" dirty="0">
                <a:solidFill>
                  <a:srgbClr val="22272B"/>
                </a:solidFill>
                <a:latin typeface="Public Sans" panose="020B0604020202020204" charset="0"/>
              </a:rPr>
              <a:t>These changes only apply to Year 12 students starting HSC courses in Term 4 2023, and sitting the corresponding HSC written exams in 2024. </a:t>
            </a:r>
            <a:r>
              <a:rPr lang="en-AU" sz="1100" b="0" dirty="0">
                <a:solidFill>
                  <a:srgbClr val="22272B"/>
                </a:solidFill>
                <a:latin typeface="Public Sans" panose="020B0604020202020204" charset="0"/>
              </a:rPr>
              <a:t>T</a:t>
            </a:r>
            <a:r>
              <a:rPr lang="en-AU" sz="1100" dirty="0">
                <a:latin typeface="Public Sans" panose="020B0604020202020204" charset="0"/>
              </a:rPr>
              <a:t>here is no flexibility with Year 11 school based assessment.</a:t>
            </a:r>
          </a:p>
          <a:p>
            <a:endParaRPr lang="en-AU" sz="1100" dirty="0">
              <a:latin typeface="Public Sans" panose="020B0604020202020204" charset="0"/>
              <a:cs typeface="Calibri"/>
            </a:endParaRPr>
          </a:p>
          <a:p>
            <a:pPr fontAlgn="base"/>
            <a:r>
              <a:rPr lang="en-AU" sz="1100" b="1" dirty="0">
                <a:latin typeface="Public Sans" panose="020B0604020202020204" charset="0"/>
              </a:rPr>
              <a:t>Reference: </a:t>
            </a:r>
            <a:endParaRPr lang="en-US" sz="1100" dirty="0">
              <a:latin typeface="Public Sans" panose="020B0604020202020204" charset="0"/>
            </a:endParaRPr>
          </a:p>
          <a:p>
            <a:r>
              <a:rPr lang="en-US" sz="1100" dirty="0">
                <a:latin typeface="Public Sans" panose="020B0604020202020204" charset="0"/>
                <a:cs typeface="Calibri"/>
              </a:rPr>
              <a:t>ACE manual https://ace.nesa.nsw.edu.au/hsc-assessment-in-2024</a:t>
            </a:r>
            <a:r>
              <a:rPr lang="en-AU" sz="1100" dirty="0">
                <a:latin typeface="Public Sans" panose="020B0604020202020204" charset="0"/>
              </a:rPr>
              <a:t> </a:t>
            </a:r>
            <a:endParaRPr lang="en-US" sz="1100" dirty="0">
              <a:latin typeface="Public Sans" panose="020B0604020202020204" charset="0"/>
              <a:cs typeface="Calibri"/>
            </a:endParaRPr>
          </a:p>
          <a:p>
            <a:endParaRPr lang="en-AU" sz="1100" dirty="0">
              <a:latin typeface="Public Sans" panose="020B0604020202020204" charset="0"/>
            </a:endParaRPr>
          </a:p>
          <a:p>
            <a:endParaRPr lang="en-AU" sz="1100" dirty="0">
              <a:latin typeface="Public Sans" panose="020B0604020202020204" charset="0"/>
            </a:endParaRPr>
          </a:p>
          <a:p>
            <a:endParaRPr lang="en-AU" sz="11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7483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Public Sans" panose="020B0604020202020204" charset="0"/>
              </a:rPr>
              <a:t>ACE rule 8072 is all about school-based assessment and requires schools to develop an assessment program for each of their HSC courses and provide students with written advice about the school’s requirements for assessment in each course. </a:t>
            </a:r>
            <a:endParaRPr lang="en-US" sz="1100" dirty="0">
              <a:latin typeface="Public Sans" panose="020B0604020202020204" charset="0"/>
            </a:endParaRPr>
          </a:p>
          <a:p>
            <a:endParaRPr lang="en-AU" sz="1100" dirty="0">
              <a:latin typeface="Public Sans" panose="020B0604020202020204" charset="0"/>
            </a:endParaRPr>
          </a:p>
          <a:p>
            <a:r>
              <a:rPr lang="en-AU" sz="1100" dirty="0">
                <a:latin typeface="Public Sans" panose="020B0604020202020204" charset="0"/>
              </a:rPr>
              <a:t>The advice to students must be based on the ‘Assessment and Reporting’ requirements for corresponding syllabus and must include:</a:t>
            </a:r>
            <a:r>
              <a:rPr lang="en-US" sz="1100" dirty="0">
                <a:latin typeface="Public Sans" panose="020B0604020202020204" charset="0"/>
              </a:rPr>
              <a:t>​</a:t>
            </a:r>
            <a:endParaRPr lang="en-US" sz="1100" dirty="0">
              <a:latin typeface="Public Sans" panose="020B0604020202020204" charset="0"/>
              <a:cs typeface="Calibri"/>
            </a:endParaRPr>
          </a:p>
          <a:p>
            <a:pPr marL="680266" lvl="1" indent="-185715" fontAlgn="base">
              <a:buFont typeface="Arial" panose="020B0604020202020204" pitchFamily="34" charset="0"/>
              <a:buChar char="•"/>
            </a:pPr>
            <a:r>
              <a:rPr lang="en-AU" sz="1100" dirty="0">
                <a:latin typeface="Public Sans" panose="020B0604020202020204" charset="0"/>
              </a:rPr>
              <a:t>the </a:t>
            </a:r>
            <a:r>
              <a:rPr lang="en-AU" sz="1100" b="1" dirty="0">
                <a:latin typeface="Public Sans" panose="020B0604020202020204" charset="0"/>
              </a:rPr>
              <a:t>number</a:t>
            </a:r>
            <a:r>
              <a:rPr lang="en-AU" sz="1100" dirty="0">
                <a:latin typeface="Public Sans" panose="020B0604020202020204" charset="0"/>
              </a:rPr>
              <a:t> of tasks and general </a:t>
            </a:r>
            <a:r>
              <a:rPr lang="en-AU" sz="1100" b="1" dirty="0">
                <a:latin typeface="Public Sans" panose="020B0604020202020204" charset="0"/>
              </a:rPr>
              <a:t>nature</a:t>
            </a:r>
            <a:r>
              <a:rPr lang="en-AU" sz="1100" dirty="0">
                <a:latin typeface="Public Sans" panose="020B0604020202020204" charset="0"/>
              </a:rPr>
              <a:t> of each task</a:t>
            </a:r>
            <a:r>
              <a:rPr lang="en-US" sz="1100" dirty="0">
                <a:latin typeface="Public Sans" panose="020B0604020202020204" charset="0"/>
              </a:rPr>
              <a:t>​</a:t>
            </a:r>
            <a:endParaRPr lang="en-US" sz="1100" dirty="0">
              <a:latin typeface="Public Sans" panose="020B0604020202020204" charset="0"/>
              <a:cs typeface="Calibri"/>
            </a:endParaRPr>
          </a:p>
          <a:p>
            <a:pPr marL="680266" lvl="1" indent="-185715" fontAlgn="base">
              <a:buFont typeface="Arial" panose="020B0604020202020204" pitchFamily="34" charset="0"/>
              <a:buChar char="•"/>
            </a:pPr>
            <a:r>
              <a:rPr lang="en-AU" sz="1100" b="1" dirty="0">
                <a:latin typeface="Public Sans" panose="020B0604020202020204" charset="0"/>
              </a:rPr>
              <a:t>components</a:t>
            </a:r>
            <a:r>
              <a:rPr lang="en-AU" sz="1100" dirty="0">
                <a:latin typeface="Public Sans" panose="020B0604020202020204" charset="0"/>
              </a:rPr>
              <a:t> and </a:t>
            </a:r>
            <a:r>
              <a:rPr lang="en-AU" sz="1100" b="1" dirty="0">
                <a:latin typeface="Public Sans" panose="020B0604020202020204" charset="0"/>
              </a:rPr>
              <a:t>weightings</a:t>
            </a:r>
            <a:r>
              <a:rPr lang="en-AU" sz="1100" dirty="0">
                <a:latin typeface="Public Sans" panose="020B0604020202020204" charset="0"/>
              </a:rPr>
              <a:t> in relation to the total weighted mark for the course</a:t>
            </a:r>
            <a:r>
              <a:rPr lang="en-US" sz="1100" dirty="0">
                <a:latin typeface="Public Sans" panose="020B0604020202020204" charset="0"/>
              </a:rPr>
              <a:t>​</a:t>
            </a:r>
            <a:endParaRPr lang="en-US" sz="1100" dirty="0">
              <a:latin typeface="Public Sans" panose="020B0604020202020204" charset="0"/>
              <a:cs typeface="Calibri"/>
            </a:endParaRPr>
          </a:p>
          <a:p>
            <a:pPr marL="680266" lvl="1" indent="-185715" fontAlgn="base">
              <a:buFont typeface="Arial" panose="020B0604020202020204" pitchFamily="34" charset="0"/>
              <a:buChar char="•"/>
            </a:pPr>
            <a:r>
              <a:rPr lang="en-AU" sz="1100" dirty="0">
                <a:latin typeface="Public Sans" panose="020B0604020202020204" charset="0"/>
              </a:rPr>
              <a:t>a </a:t>
            </a:r>
            <a:r>
              <a:rPr lang="en-AU" sz="1100" b="1" dirty="0">
                <a:latin typeface="Public Sans" panose="020B0604020202020204" charset="0"/>
              </a:rPr>
              <a:t>schedule</a:t>
            </a:r>
            <a:r>
              <a:rPr lang="en-AU" sz="1100" dirty="0">
                <a:latin typeface="Public Sans" panose="020B0604020202020204" charset="0"/>
              </a:rPr>
              <a:t> of when assessment tasks are to take place, with adequate </a:t>
            </a:r>
            <a:r>
              <a:rPr lang="en-AU" sz="1100" b="1" dirty="0">
                <a:latin typeface="Public Sans" panose="020B0604020202020204" charset="0"/>
              </a:rPr>
              <a:t>notice</a:t>
            </a:r>
            <a:r>
              <a:rPr lang="en-AU" sz="1100" dirty="0">
                <a:latin typeface="Public Sans" panose="020B0604020202020204" charset="0"/>
              </a:rPr>
              <a:t> of the precise timing of each task</a:t>
            </a:r>
            <a:r>
              <a:rPr lang="en-US" sz="1100" dirty="0">
                <a:latin typeface="Public Sans" panose="020B0604020202020204" charset="0"/>
              </a:rPr>
              <a:t>​</a:t>
            </a:r>
            <a:endParaRPr lang="en-AU" sz="1100" dirty="0">
              <a:latin typeface="Public Sans" panose="020B0604020202020204" charset="0"/>
            </a:endParaRPr>
          </a:p>
          <a:p>
            <a:pPr marL="680266" lvl="1" indent="-185715">
              <a:buFont typeface="Arial" panose="020B0604020202020204" pitchFamily="34" charset="0"/>
              <a:buChar char="•"/>
            </a:pPr>
            <a:r>
              <a:rPr lang="en-AU" sz="1100" dirty="0">
                <a:latin typeface="Public Sans" panose="020B0604020202020204" charset="0"/>
              </a:rPr>
              <a:t>procedures for </a:t>
            </a:r>
            <a:r>
              <a:rPr lang="en-AU" sz="1100" b="1" dirty="0">
                <a:latin typeface="Public Sans" panose="020B0604020202020204" charset="0"/>
              </a:rPr>
              <a:t>marking, recording and reporting</a:t>
            </a:r>
            <a:r>
              <a:rPr lang="en-AU" sz="1100" dirty="0">
                <a:latin typeface="Public Sans" panose="020B0604020202020204" charset="0"/>
              </a:rPr>
              <a:t> with provision for clear </a:t>
            </a:r>
            <a:r>
              <a:rPr lang="en-AU" sz="1100" b="1" dirty="0">
                <a:latin typeface="Public Sans" panose="020B0604020202020204" charset="0"/>
              </a:rPr>
              <a:t>feedback</a:t>
            </a:r>
            <a:r>
              <a:rPr lang="en-AU" sz="1100" dirty="0">
                <a:latin typeface="Public Sans" panose="020B0604020202020204" charset="0"/>
              </a:rPr>
              <a:t> to students on their performance. This includes attainment relative to outcomes and relative position in the school group.</a:t>
            </a:r>
            <a:endParaRPr lang="en-US" sz="1100" dirty="0">
              <a:latin typeface="Public Sans" panose="020B0604020202020204" charset="0"/>
            </a:endParaRPr>
          </a:p>
          <a:p>
            <a:pPr marL="494551" lvl="1"/>
            <a:endParaRPr lang="en-AU" sz="1100" dirty="0">
              <a:latin typeface="Public Sans" panose="020B0604020202020204" charset="0"/>
              <a:cs typeface="Calibri" panose="020F0502020204030204"/>
            </a:endParaRPr>
          </a:p>
          <a:p>
            <a:r>
              <a:rPr lang="en-AU" sz="1100" b="1" dirty="0">
                <a:latin typeface="Public Sans" panose="020B0604020202020204" charset="0"/>
              </a:rPr>
              <a:t>Reference</a:t>
            </a:r>
            <a:r>
              <a:rPr lang="en-AU" sz="1100" dirty="0">
                <a:latin typeface="Public Sans" panose="020B0604020202020204" charset="0"/>
              </a:rPr>
              <a:t>: https://ace.nesa.nsw.edu.au/ace-8072</a:t>
            </a:r>
            <a:endParaRPr lang="en-AU" sz="1100" dirty="0">
              <a:latin typeface="Public Sans" panose="020B0604020202020204" charset="0"/>
              <a:cs typeface="Calibri"/>
            </a:endParaRPr>
          </a:p>
          <a:p>
            <a:endParaRPr lang="en-AU" sz="1100" dirty="0">
              <a:latin typeface="Public Sans" panose="020B0604020202020204" charset="0"/>
              <a:cs typeface="Calibri"/>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82079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latin typeface="Public Sans" panose="020B0604020202020204" charset="0"/>
                <a:cs typeface="Calibri"/>
              </a:rPr>
              <a:t>Procedures must be made clear in your school's assessment policy – this is so staff, students and parents are aware of what to expect. </a:t>
            </a:r>
            <a:endParaRPr lang="en-AU" sz="1600" dirty="0">
              <a:latin typeface="Public Sans" panose="020B0604020202020204" charset="0"/>
            </a:endParaRPr>
          </a:p>
          <a:p>
            <a:endParaRPr lang="en-AU" sz="1600" dirty="0">
              <a:latin typeface="Public Sans" panose="020B0604020202020204" charset="0"/>
            </a:endParaRPr>
          </a:p>
          <a:p>
            <a:r>
              <a:rPr lang="en-AU" sz="1600" dirty="0">
                <a:latin typeface="Public Sans" panose="020B0604020202020204" charset="0"/>
              </a:rPr>
              <a:t>This includes procedures for </a:t>
            </a:r>
            <a:r>
              <a:rPr lang="en-AU" sz="1600" b="1" dirty="0">
                <a:latin typeface="Public Sans" panose="020B0604020202020204" charset="0"/>
              </a:rPr>
              <a:t>marking, recording and reporting</a:t>
            </a:r>
            <a:r>
              <a:rPr lang="en-AU" sz="1600" dirty="0">
                <a:latin typeface="Public Sans" panose="020B0604020202020204" charset="0"/>
              </a:rPr>
              <a:t> with provision for clear </a:t>
            </a:r>
            <a:r>
              <a:rPr lang="en-AU" sz="1600" b="1" dirty="0">
                <a:latin typeface="Public Sans" panose="020B0604020202020204" charset="0"/>
              </a:rPr>
              <a:t>feedback</a:t>
            </a:r>
            <a:r>
              <a:rPr lang="en-AU" sz="1600" dirty="0">
                <a:latin typeface="Public Sans" panose="020B0604020202020204" charset="0"/>
              </a:rPr>
              <a:t> to students on their performance. </a:t>
            </a:r>
          </a:p>
          <a:p>
            <a:endParaRPr lang="en-AU" sz="1600" dirty="0">
              <a:latin typeface="Public Sans" panose="020B0604020202020204" charset="0"/>
            </a:endParaRPr>
          </a:p>
          <a:p>
            <a:r>
              <a:rPr lang="en-AU" sz="1600" dirty="0">
                <a:latin typeface="Public Sans" panose="020B0604020202020204" charset="0"/>
              </a:rPr>
              <a:t>Take some time to discuss the questions on the slide. Please seek advice from the Stage 6 Advisor if unsure about anything. Email: secondaryteachingandlearning@det.nsw.edu.au </a:t>
            </a:r>
          </a:p>
          <a:p>
            <a:endParaRPr lang="en-AU" sz="1600" dirty="0">
              <a:latin typeface="Public Sans" panose="020B0604020202020204" charset="0"/>
            </a:endParaRPr>
          </a:p>
          <a:p>
            <a:r>
              <a:rPr lang="en-AU" sz="1600" b="1" dirty="0">
                <a:latin typeface="Public Sans" panose="020B0604020202020204" charset="0"/>
              </a:rPr>
              <a:t>Reference</a:t>
            </a:r>
            <a:r>
              <a:rPr lang="en-AU" sz="1600" dirty="0">
                <a:latin typeface="Public Sans" panose="020B0604020202020204" charset="0"/>
              </a:rPr>
              <a:t>: https://ace.nesa.nsw.edu.au/ace-8072</a:t>
            </a:r>
            <a:endParaRPr lang="en-AU" sz="1600" dirty="0">
              <a:latin typeface="Public Sans" panose="020B0604020202020204" charset="0"/>
              <a:cs typeface="Calibri"/>
            </a:endParaRPr>
          </a:p>
          <a:p>
            <a:endParaRPr lang="en-AU" sz="1600" dirty="0">
              <a:latin typeface="Public Sans" panose="020B0604020202020204" charset="0"/>
              <a:cs typeface="Calibri"/>
            </a:endParaRPr>
          </a:p>
          <a:p>
            <a:endParaRPr lang="en-AU" sz="1600" dirty="0">
              <a:latin typeface="Public Sans" panose="020B0604020202020204" charset="0"/>
            </a:endParaRP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94808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00847"/>
            <a:r>
              <a:rPr lang="en-AU" sz="1600" dirty="0">
                <a:latin typeface="Public Sans" panose="020B0604020202020204" charset="0"/>
              </a:rPr>
              <a:t>ACE rule 8072 also requires schools to include details of </a:t>
            </a:r>
            <a:r>
              <a:rPr lang="en-AU" sz="1600" b="1" dirty="0">
                <a:latin typeface="Public Sans" panose="020B0604020202020204" charset="0"/>
              </a:rPr>
              <a:t>administrative arrangements </a:t>
            </a:r>
            <a:r>
              <a:rPr lang="en-AU" sz="1600" dirty="0">
                <a:latin typeface="Public Sans" panose="020B0604020202020204" charset="0"/>
              </a:rPr>
              <a:t>such as absence from an assessment task, late submission of tasks, illness or misadventure, malpractice, invalid or unreliable tasks, student appeals arising from assessment tasks and non-completion (‘N’) determinations</a:t>
            </a:r>
            <a:r>
              <a:rPr lang="en-US" sz="1600" dirty="0">
                <a:latin typeface="Public Sans" panose="020B0604020202020204" charset="0"/>
              </a:rPr>
              <a:t> .</a:t>
            </a:r>
          </a:p>
          <a:p>
            <a:pPr indent="-200847"/>
            <a:endParaRPr lang="en-US" sz="1600" dirty="0">
              <a:latin typeface="Public Sans" panose="020B0604020202020204" charset="0"/>
            </a:endParaRPr>
          </a:p>
          <a:p>
            <a:pPr marL="0" marR="0" lvl="0" indent="-200847" algn="l" defTabSz="1219170" rtl="0" eaLnBrk="1" fontAlgn="auto" latinLnBrk="0" hangingPunct="1">
              <a:lnSpc>
                <a:spcPct val="100000"/>
              </a:lnSpc>
              <a:spcBef>
                <a:spcPts val="0"/>
              </a:spcBef>
              <a:spcAft>
                <a:spcPts val="0"/>
              </a:spcAft>
              <a:buClrTx/>
              <a:buSzTx/>
              <a:buFontTx/>
              <a:buNone/>
              <a:tabLst/>
              <a:defRPr/>
            </a:pPr>
            <a:r>
              <a:rPr lang="en-US" sz="1600" dirty="0">
                <a:latin typeface="Public Sans" panose="020B0604020202020204" charset="0"/>
                <a:cs typeface="Calibri"/>
              </a:rPr>
              <a:t>Schools needs really solid processes around each of these aspects. Many have an assessment committee/appeals committee, or equivalent, as a mechanism for independent decision-making. </a:t>
            </a:r>
            <a:endParaRPr lang="en-US" sz="1600" dirty="0">
              <a:latin typeface="Public Sans" panose="020B0604020202020204" charset="0"/>
            </a:endParaRPr>
          </a:p>
          <a:p>
            <a:pPr indent="-200847"/>
            <a:endParaRPr lang="en-US" sz="1600" dirty="0">
              <a:latin typeface="Public Sans" panose="020B0604020202020204" charset="0"/>
            </a:endParaRP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99522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latin typeface="Public Sans" panose="020B0604020202020204" charset="0"/>
              </a:rPr>
              <a:t>The Teaching and Learning Team have developed an assessment policy checklist to help schools discuss and develop their own school-based assessment processes. </a:t>
            </a:r>
          </a:p>
          <a:p>
            <a:endParaRPr lang="en-AU" sz="1600" dirty="0">
              <a:latin typeface="Public Sans" panose="020B0604020202020204" charset="0"/>
            </a:endParaRPr>
          </a:p>
          <a:p>
            <a:r>
              <a:rPr lang="en-AU" sz="1600" dirty="0">
                <a:latin typeface="Public Sans" panose="020B0604020202020204" charset="0"/>
              </a:rPr>
              <a:t>The document is available in the </a:t>
            </a:r>
            <a:r>
              <a:rPr lang="en-AU" sz="1600" b="1" dirty="0">
                <a:latin typeface="Public Sans" panose="020B0604020202020204" charset="0"/>
              </a:rPr>
              <a:t>Teaching and Learning 7-12 Statewide staffroom</a:t>
            </a:r>
            <a:r>
              <a:rPr lang="en-AU" sz="1600" dirty="0">
                <a:latin typeface="Public Sans" panose="020B0604020202020204" charset="0"/>
              </a:rPr>
              <a:t>. &gt; HSC Support channel &gt; Files</a:t>
            </a:r>
          </a:p>
          <a:p>
            <a:endParaRPr lang="en-AU" sz="1600" dirty="0">
              <a:latin typeface="Public Sans" panose="020B0604020202020204" charset="0"/>
            </a:endParaRPr>
          </a:p>
          <a:p>
            <a:r>
              <a:rPr lang="en-AU" sz="1600" dirty="0">
                <a:latin typeface="Public Sans" panose="020B0604020202020204" charset="0"/>
              </a:rPr>
              <a:t>It’s framed in a way to promote discussion around processes, because every school has their own context. Your school staff, or representatives need to discuss and decide what is reasonable, what is fair and what best supports your students whilst adhering to ACE rules.</a:t>
            </a:r>
          </a:p>
          <a:p>
            <a:endParaRPr lang="en-AU" sz="1600" dirty="0">
              <a:latin typeface="Public Sans" panose="020B0604020202020204" charset="0"/>
            </a:endParaRPr>
          </a:p>
          <a:p>
            <a:r>
              <a:rPr lang="en-AU" sz="1600" dirty="0">
                <a:latin typeface="Public Sans" panose="020B0604020202020204" charset="0"/>
              </a:rPr>
              <a:t>Link is https://teams.microsoft.com/l/team/19%3aDOa8hIqcuhl7tYigFta86DZAD2WAwR5gm-7eOLk1rhI1%40thread.tacv2/conversations?groupId=594ab959-8c37-4064-85a4-338da8518325&amp;tenantId=05a0e69a-418a-47c1-9c25-9387261bf991</a:t>
            </a:r>
          </a:p>
          <a:p>
            <a:endParaRPr lang="en-AU" sz="1600" dirty="0">
              <a:latin typeface="Public Sans" panose="020B0604020202020204" charset="0"/>
            </a:endParaRPr>
          </a:p>
          <a:p>
            <a:endParaRPr lang="en-AU" dirty="0">
              <a:latin typeface="Public Sans" panose="020B060402020202020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602125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26.svg"/><Relationship Id="rId4" Type="http://schemas.openxmlformats.org/officeDocument/2006/relationships/image" Target="../media/image28.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schoolsnsw.sharepoint.com/sites/MiddleLeader"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education.nsw.gov.au/teaching-and-learning/student-assessment/stage6/HSC-monitoring-advice/illustrations-of-practice"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mailto:secondaryteachingandlearning@det.nsw.edu.au"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nsw.gov.au/teaching-and-learning/student-assessment/stage6"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2024 HSC monitoring</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Compliance and advice</a:t>
            </a:r>
            <a:endParaRPr lang="en-US" dirty="0">
              <a:latin typeface="+mj-lt"/>
            </a:endParaRPr>
          </a:p>
          <a:p>
            <a:endParaRPr lang="en-AU" dirty="0">
              <a:latin typeface="+mj-lt"/>
            </a:endParaRPr>
          </a:p>
        </p:txBody>
      </p:sp>
      <p:sp>
        <p:nvSpPr>
          <p:cNvPr id="8" name="Text Placeholder 7">
            <a:extLst>
              <a:ext uri="{FF2B5EF4-FFF2-40B4-BE49-F238E27FC236}">
                <a16:creationId xmlns:a16="http://schemas.microsoft.com/office/drawing/2014/main" id="{1C2A08D8-9EA5-5B83-53EB-D9659393BD5F}"/>
              </a:ext>
            </a:extLst>
          </p:cNvPr>
          <p:cNvSpPr>
            <a:spLocks noGrp="1"/>
          </p:cNvSpPr>
          <p:nvPr>
            <p:ph type="body" sz="quarter" idx="12"/>
          </p:nvPr>
        </p:nvSpPr>
        <p:spPr/>
        <p:txBody>
          <a:bodyPr/>
          <a:lstStyle/>
          <a:p>
            <a:r>
              <a:rPr lang="en-AU" dirty="0"/>
              <a:t>Kate Thompson, Stage 6 Advisor</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C76A40-C6F7-FEA3-DFB9-20E5A525DD09}"/>
              </a:ext>
            </a:extLst>
          </p:cNvPr>
          <p:cNvSpPr>
            <a:spLocks noGrp="1"/>
          </p:cNvSpPr>
          <p:nvPr>
            <p:ph type="title"/>
          </p:nvPr>
        </p:nvSpPr>
        <p:spPr/>
        <p:txBody>
          <a:bodyPr/>
          <a:lstStyle/>
          <a:p>
            <a:r>
              <a:rPr lang="en-AU" dirty="0"/>
              <a:t>HSC monitoring (1 of 2)</a:t>
            </a:r>
          </a:p>
        </p:txBody>
      </p:sp>
      <p:sp>
        <p:nvSpPr>
          <p:cNvPr id="7" name="Text Placeholder 6">
            <a:extLst>
              <a:ext uri="{FF2B5EF4-FFF2-40B4-BE49-F238E27FC236}">
                <a16:creationId xmlns:a16="http://schemas.microsoft.com/office/drawing/2014/main" id="{9D75C3AF-11D1-034E-4298-79751630A4CD}"/>
              </a:ext>
            </a:extLst>
          </p:cNvPr>
          <p:cNvSpPr>
            <a:spLocks noGrp="1"/>
          </p:cNvSpPr>
          <p:nvPr>
            <p:ph type="body" sz="quarter" idx="18"/>
          </p:nvPr>
        </p:nvSpPr>
        <p:spPr/>
        <p:txBody>
          <a:bodyPr/>
          <a:lstStyle/>
          <a:p>
            <a:r>
              <a:rPr lang="en-AU" dirty="0"/>
              <a:t>To support students</a:t>
            </a:r>
          </a:p>
        </p:txBody>
      </p:sp>
      <p:grpSp>
        <p:nvGrpSpPr>
          <p:cNvPr id="19" name="Group 18" descr="Fulfil NESA requirements&#10;">
            <a:extLst>
              <a:ext uri="{FF2B5EF4-FFF2-40B4-BE49-F238E27FC236}">
                <a16:creationId xmlns:a16="http://schemas.microsoft.com/office/drawing/2014/main" id="{9989F3F0-E0C6-CE52-C6F9-747BC951B1CC}"/>
              </a:ext>
            </a:extLst>
          </p:cNvPr>
          <p:cNvGrpSpPr/>
          <p:nvPr/>
        </p:nvGrpSpPr>
        <p:grpSpPr>
          <a:xfrm>
            <a:off x="2495084" y="1776428"/>
            <a:ext cx="7201835" cy="690094"/>
            <a:chOff x="2495084" y="1776428"/>
            <a:chExt cx="7201835" cy="690094"/>
          </a:xfrm>
        </p:grpSpPr>
        <p:sp>
          <p:nvSpPr>
            <p:cNvPr id="13" name="Rectangle: Rounded Corners 12">
              <a:extLst>
                <a:ext uri="{FF2B5EF4-FFF2-40B4-BE49-F238E27FC236}">
                  <a16:creationId xmlns:a16="http://schemas.microsoft.com/office/drawing/2014/main" id="{6F12B979-8282-1E50-A666-0208CDA7810B}"/>
                </a:ext>
              </a:extLst>
            </p:cNvPr>
            <p:cNvSpPr/>
            <p:nvPr/>
          </p:nvSpPr>
          <p:spPr>
            <a:xfrm>
              <a:off x="2495084" y="1776428"/>
              <a:ext cx="7201835" cy="690094"/>
            </a:xfrm>
            <a:prstGeom prst="roundRect">
              <a:avLst/>
            </a:prstGeom>
            <a:solidFill>
              <a:schemeClr val="accent6"/>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57300"/>
              <a:r>
                <a:rPr lang="en-AU" sz="2200" dirty="0">
                  <a:cs typeface="Arial" panose="020B0604020202020204" pitchFamily="34" charset="0"/>
                </a:rPr>
                <a:t>Fulfil NESA requirements</a:t>
              </a:r>
            </a:p>
          </p:txBody>
        </p:sp>
        <p:pic>
          <p:nvPicPr>
            <p:cNvPr id="14" name="Graphic 13" descr="Schoolhouse">
              <a:extLst>
                <a:ext uri="{FF2B5EF4-FFF2-40B4-BE49-F238E27FC236}">
                  <a16:creationId xmlns:a16="http://schemas.microsoft.com/office/drawing/2014/main" id="{AC32D4D8-DAB1-6BF0-CD50-E87E3A6781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552" y="1849673"/>
              <a:ext cx="537825" cy="537825"/>
            </a:xfrm>
            <a:prstGeom prst="rect">
              <a:avLst/>
            </a:prstGeom>
          </p:spPr>
        </p:pic>
      </p:grpSp>
      <p:grpSp>
        <p:nvGrpSpPr>
          <p:cNvPr id="20" name="Group 19" descr="Provide information&#10;">
            <a:extLst>
              <a:ext uri="{FF2B5EF4-FFF2-40B4-BE49-F238E27FC236}">
                <a16:creationId xmlns:a16="http://schemas.microsoft.com/office/drawing/2014/main" id="{9C79FD61-88BB-3763-BF2C-747CD2A34AE2}"/>
              </a:ext>
            </a:extLst>
          </p:cNvPr>
          <p:cNvGrpSpPr/>
          <p:nvPr/>
        </p:nvGrpSpPr>
        <p:grpSpPr>
          <a:xfrm>
            <a:off x="2495082" y="2666247"/>
            <a:ext cx="7201835" cy="690094"/>
            <a:chOff x="2495082" y="2666247"/>
            <a:chExt cx="7201835" cy="690094"/>
          </a:xfrm>
        </p:grpSpPr>
        <p:sp>
          <p:nvSpPr>
            <p:cNvPr id="12" name="Rectangle: Rounded Corners 11">
              <a:extLst>
                <a:ext uri="{FF2B5EF4-FFF2-40B4-BE49-F238E27FC236}">
                  <a16:creationId xmlns:a16="http://schemas.microsoft.com/office/drawing/2014/main" id="{8120895F-F792-AEFA-FF59-8420A477014F}"/>
                </a:ext>
              </a:extLst>
            </p:cNvPr>
            <p:cNvSpPr/>
            <p:nvPr/>
          </p:nvSpPr>
          <p:spPr>
            <a:xfrm>
              <a:off x="2495082" y="2666247"/>
              <a:ext cx="7201835" cy="690094"/>
            </a:xfrm>
            <a:prstGeom prst="round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57300"/>
              <a:r>
                <a:rPr lang="en-AU" sz="2200" dirty="0">
                  <a:solidFill>
                    <a:schemeClr val="bg1"/>
                  </a:solidFill>
                  <a:cs typeface="Arial" panose="020B0604020202020204" pitchFamily="34" charset="0"/>
                </a:rPr>
                <a:t>Provide information</a:t>
              </a:r>
              <a:endParaRPr lang="en-US" sz="2200" dirty="0">
                <a:solidFill>
                  <a:schemeClr val="bg1"/>
                </a:solidFill>
                <a:cs typeface="Arial" panose="020B0604020202020204" pitchFamily="34" charset="0"/>
              </a:endParaRPr>
            </a:p>
          </p:txBody>
        </p:sp>
        <p:pic>
          <p:nvPicPr>
            <p:cNvPr id="15" name="Graphic 14" descr="Document">
              <a:extLst>
                <a:ext uri="{FF2B5EF4-FFF2-40B4-BE49-F238E27FC236}">
                  <a16:creationId xmlns:a16="http://schemas.microsoft.com/office/drawing/2014/main" id="{9A6F606E-7B6B-273D-0A56-9A031CB1C1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1500" y="2766474"/>
              <a:ext cx="486078" cy="486078"/>
            </a:xfrm>
            <a:prstGeom prst="rect">
              <a:avLst/>
            </a:prstGeom>
          </p:spPr>
        </p:pic>
      </p:grpSp>
      <p:grpSp>
        <p:nvGrpSpPr>
          <p:cNvPr id="21" name="Group 20" descr="Explain information&#10;">
            <a:extLst>
              <a:ext uri="{FF2B5EF4-FFF2-40B4-BE49-F238E27FC236}">
                <a16:creationId xmlns:a16="http://schemas.microsoft.com/office/drawing/2014/main" id="{E0AE6CA8-9ED6-6936-9E50-F9643CEBE88B}"/>
              </a:ext>
            </a:extLst>
          </p:cNvPr>
          <p:cNvGrpSpPr/>
          <p:nvPr/>
        </p:nvGrpSpPr>
        <p:grpSpPr>
          <a:xfrm>
            <a:off x="2495081" y="3518060"/>
            <a:ext cx="7201835" cy="690094"/>
            <a:chOff x="2495081" y="3518060"/>
            <a:chExt cx="7201835" cy="690094"/>
          </a:xfrm>
        </p:grpSpPr>
        <p:sp>
          <p:nvSpPr>
            <p:cNvPr id="11" name="Rectangle: Rounded Corners 10">
              <a:extLst>
                <a:ext uri="{FF2B5EF4-FFF2-40B4-BE49-F238E27FC236}">
                  <a16:creationId xmlns:a16="http://schemas.microsoft.com/office/drawing/2014/main" id="{6A61568B-176D-5215-0B92-74256A9B8AE1}"/>
                </a:ext>
              </a:extLst>
            </p:cNvPr>
            <p:cNvSpPr/>
            <p:nvPr/>
          </p:nvSpPr>
          <p:spPr>
            <a:xfrm>
              <a:off x="2495081" y="3518060"/>
              <a:ext cx="7201835" cy="690094"/>
            </a:xfrm>
            <a:prstGeom prst="round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en-AU" sz="2200" dirty="0">
                  <a:cs typeface="Arial" panose="020B0604020202020204" pitchFamily="34" charset="0"/>
                </a:rPr>
                <a:t>Explain information</a:t>
              </a:r>
            </a:p>
          </p:txBody>
        </p:sp>
        <p:pic>
          <p:nvPicPr>
            <p:cNvPr id="16" name="Graphic 15" descr="Classroom">
              <a:extLst>
                <a:ext uri="{FF2B5EF4-FFF2-40B4-BE49-F238E27FC236}">
                  <a16:creationId xmlns:a16="http://schemas.microsoft.com/office/drawing/2014/main" id="{83ECBED4-1B1B-0A70-F775-DD295F6D8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9607" y="3644549"/>
              <a:ext cx="508053" cy="508053"/>
            </a:xfrm>
            <a:prstGeom prst="rect">
              <a:avLst/>
            </a:prstGeom>
          </p:spPr>
        </p:pic>
      </p:grpSp>
      <p:grpSp>
        <p:nvGrpSpPr>
          <p:cNvPr id="22" name="Group 21" descr="Students use NESA Schools Online&#10;">
            <a:extLst>
              <a:ext uri="{FF2B5EF4-FFF2-40B4-BE49-F238E27FC236}">
                <a16:creationId xmlns:a16="http://schemas.microsoft.com/office/drawing/2014/main" id="{DA7F1ACC-F1AC-CC13-2A45-CD4290502637}"/>
              </a:ext>
            </a:extLst>
          </p:cNvPr>
          <p:cNvGrpSpPr/>
          <p:nvPr/>
        </p:nvGrpSpPr>
        <p:grpSpPr>
          <a:xfrm>
            <a:off x="2495080" y="4386806"/>
            <a:ext cx="7201835" cy="690094"/>
            <a:chOff x="2495080" y="4386806"/>
            <a:chExt cx="7201835" cy="690094"/>
          </a:xfrm>
        </p:grpSpPr>
        <p:sp>
          <p:nvSpPr>
            <p:cNvPr id="10" name="Rectangle: Rounded Corners 9">
              <a:extLst>
                <a:ext uri="{FF2B5EF4-FFF2-40B4-BE49-F238E27FC236}">
                  <a16:creationId xmlns:a16="http://schemas.microsoft.com/office/drawing/2014/main" id="{6D28E55B-9432-2D24-8711-B0DA6D18E8F0}"/>
                </a:ext>
              </a:extLst>
            </p:cNvPr>
            <p:cNvSpPr/>
            <p:nvPr/>
          </p:nvSpPr>
          <p:spPr>
            <a:xfrm>
              <a:off x="2495080" y="4386806"/>
              <a:ext cx="7201835" cy="690094"/>
            </a:xfrm>
            <a:prstGeom prst="roundRect">
              <a:avLst/>
            </a:prstGeom>
            <a:solidFill>
              <a:schemeClr val="accent3"/>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en-AU" sz="2200" dirty="0">
                  <a:cs typeface="Arial" panose="020B0604020202020204" pitchFamily="34" charset="0"/>
                </a:rPr>
                <a:t>Students use NESA Schools Online</a:t>
              </a:r>
            </a:p>
          </p:txBody>
        </p:sp>
        <p:pic>
          <p:nvPicPr>
            <p:cNvPr id="17" name="Graphic 16" descr="Laptop">
              <a:extLst>
                <a:ext uri="{FF2B5EF4-FFF2-40B4-BE49-F238E27FC236}">
                  <a16:creationId xmlns:a16="http://schemas.microsoft.com/office/drawing/2014/main" id="{F12F6A40-7D23-3340-56AC-D9268F2311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31500" y="4472478"/>
              <a:ext cx="543517" cy="543517"/>
            </a:xfrm>
            <a:prstGeom prst="rect">
              <a:avLst/>
            </a:prstGeom>
          </p:spPr>
        </p:pic>
      </p:grpSp>
      <p:grpSp>
        <p:nvGrpSpPr>
          <p:cNvPr id="23" name="Group 22" descr="More detail in the HSC monitoring advice&#10;">
            <a:extLst>
              <a:ext uri="{FF2B5EF4-FFF2-40B4-BE49-F238E27FC236}">
                <a16:creationId xmlns:a16="http://schemas.microsoft.com/office/drawing/2014/main" id="{DE866E3E-3D4E-0963-BDA8-A42219AF31C8}"/>
              </a:ext>
            </a:extLst>
          </p:cNvPr>
          <p:cNvGrpSpPr/>
          <p:nvPr/>
        </p:nvGrpSpPr>
        <p:grpSpPr>
          <a:xfrm>
            <a:off x="2495080" y="5251994"/>
            <a:ext cx="7201835" cy="690094"/>
            <a:chOff x="2495080" y="5251994"/>
            <a:chExt cx="7201835" cy="690094"/>
          </a:xfrm>
        </p:grpSpPr>
        <p:sp>
          <p:nvSpPr>
            <p:cNvPr id="9" name="Rectangle: Rounded Corners 8">
              <a:extLst>
                <a:ext uri="{FF2B5EF4-FFF2-40B4-BE49-F238E27FC236}">
                  <a16:creationId xmlns:a16="http://schemas.microsoft.com/office/drawing/2014/main" id="{EBE08A4A-C5A4-7CCB-E93B-591F467FD4E8}"/>
                </a:ext>
              </a:extLst>
            </p:cNvPr>
            <p:cNvSpPr/>
            <p:nvPr/>
          </p:nvSpPr>
          <p:spPr>
            <a:xfrm>
              <a:off x="2495080" y="5251994"/>
              <a:ext cx="7201835" cy="690094"/>
            </a:xfrm>
            <a:prstGeom prst="roundRect">
              <a:avLst/>
            </a:prstGeom>
            <a:solidFill>
              <a:schemeClr val="accent1"/>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57300" lvl="2"/>
              <a:r>
                <a:rPr lang="en-AU" sz="2200" dirty="0">
                  <a:solidFill>
                    <a:schemeClr val="bg1"/>
                  </a:solidFill>
                  <a:cs typeface="Arial"/>
                </a:rPr>
                <a:t>More detail in the HSC monitoring advice</a:t>
              </a:r>
              <a:endParaRPr lang="en-US" dirty="0">
                <a:solidFill>
                  <a:schemeClr val="bg1"/>
                </a:solidFill>
                <a:cs typeface="Arial"/>
              </a:endParaRPr>
            </a:p>
          </p:txBody>
        </p:sp>
        <p:pic>
          <p:nvPicPr>
            <p:cNvPr id="18" name="Graphic 17" descr="Eye">
              <a:extLst>
                <a:ext uri="{FF2B5EF4-FFF2-40B4-BE49-F238E27FC236}">
                  <a16:creationId xmlns:a16="http://schemas.microsoft.com/office/drawing/2014/main" id="{E5F972F9-3F43-6A5B-41E8-CFACD92C0B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87179" y="5277920"/>
              <a:ext cx="632158" cy="632158"/>
            </a:xfrm>
            <a:prstGeom prst="rect">
              <a:avLst/>
            </a:prstGeom>
          </p:spPr>
        </p:pic>
      </p:grpSp>
      <p:sp>
        <p:nvSpPr>
          <p:cNvPr id="2" name="Slide Number Placeholder 1">
            <a:extLst>
              <a:ext uri="{FF2B5EF4-FFF2-40B4-BE49-F238E27FC236}">
                <a16:creationId xmlns:a16="http://schemas.microsoft.com/office/drawing/2014/main" id="{0B43B9DD-CC94-127A-85BB-DFE45C6A70E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3990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FD06-40B5-9B21-83C0-06B5C02D3030}"/>
              </a:ext>
            </a:extLst>
          </p:cNvPr>
          <p:cNvSpPr>
            <a:spLocks noGrp="1"/>
          </p:cNvSpPr>
          <p:nvPr>
            <p:ph type="title"/>
          </p:nvPr>
        </p:nvSpPr>
        <p:spPr/>
        <p:txBody>
          <a:bodyPr/>
          <a:lstStyle/>
          <a:p>
            <a:r>
              <a:rPr lang="en-AU" dirty="0"/>
              <a:t>HSC monitoring (2 of 2)</a:t>
            </a:r>
          </a:p>
        </p:txBody>
      </p:sp>
      <p:sp>
        <p:nvSpPr>
          <p:cNvPr id="5" name="Text Placeholder 4">
            <a:extLst>
              <a:ext uri="{FF2B5EF4-FFF2-40B4-BE49-F238E27FC236}">
                <a16:creationId xmlns:a16="http://schemas.microsoft.com/office/drawing/2014/main" id="{22B16B20-495D-1C83-B888-6AE7B85ADD0D}"/>
              </a:ext>
            </a:extLst>
          </p:cNvPr>
          <p:cNvSpPr>
            <a:spLocks noGrp="1"/>
          </p:cNvSpPr>
          <p:nvPr>
            <p:ph type="body" sz="quarter" idx="18"/>
          </p:nvPr>
        </p:nvSpPr>
        <p:spPr/>
        <p:txBody>
          <a:bodyPr/>
          <a:lstStyle/>
          <a:p>
            <a:r>
              <a:rPr lang="en-AU" sz="2000" dirty="0">
                <a:solidFill>
                  <a:schemeClr val="accent2"/>
                </a:solidFill>
                <a:latin typeface="+mj-lt"/>
              </a:rPr>
              <a:t>To support staff</a:t>
            </a:r>
          </a:p>
        </p:txBody>
      </p:sp>
      <p:grpSp>
        <p:nvGrpSpPr>
          <p:cNvPr id="15" name="Group 14" descr="Implement negotiated processes&#10;">
            <a:extLst>
              <a:ext uri="{FF2B5EF4-FFF2-40B4-BE49-F238E27FC236}">
                <a16:creationId xmlns:a16="http://schemas.microsoft.com/office/drawing/2014/main" id="{0485BF14-9E24-7502-3E9B-ABB08EDDE1DA}"/>
              </a:ext>
            </a:extLst>
          </p:cNvPr>
          <p:cNvGrpSpPr/>
          <p:nvPr/>
        </p:nvGrpSpPr>
        <p:grpSpPr>
          <a:xfrm>
            <a:off x="2495082" y="2166078"/>
            <a:ext cx="7201835" cy="690094"/>
            <a:chOff x="2495082" y="2166078"/>
            <a:chExt cx="7201835" cy="690094"/>
          </a:xfrm>
        </p:grpSpPr>
        <p:sp>
          <p:nvSpPr>
            <p:cNvPr id="10" name="Rectangle: Rounded Corners 9">
              <a:extLst>
                <a:ext uri="{FF2B5EF4-FFF2-40B4-BE49-F238E27FC236}">
                  <a16:creationId xmlns:a16="http://schemas.microsoft.com/office/drawing/2014/main" id="{005168F6-F328-9997-BA08-FE7916530E2D}"/>
                </a:ext>
              </a:extLst>
            </p:cNvPr>
            <p:cNvSpPr/>
            <p:nvPr/>
          </p:nvSpPr>
          <p:spPr>
            <a:xfrm>
              <a:off x="2495082" y="2166078"/>
              <a:ext cx="7201835" cy="690094"/>
            </a:xfrm>
            <a:prstGeom prst="roundRect">
              <a:avLst/>
            </a:prstGeom>
            <a:solidFill>
              <a:schemeClr val="accent6"/>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57300"/>
              <a:r>
                <a:rPr lang="en-AU" sz="2200" dirty="0">
                  <a:cs typeface="Arial" panose="020B0604020202020204" pitchFamily="34" charset="0"/>
                </a:rPr>
                <a:t>Implement negotiated processes</a:t>
              </a:r>
            </a:p>
          </p:txBody>
        </p:sp>
        <p:pic>
          <p:nvPicPr>
            <p:cNvPr id="14" name="Graphic 13" descr="Gears">
              <a:extLst>
                <a:ext uri="{FF2B5EF4-FFF2-40B4-BE49-F238E27FC236}">
                  <a16:creationId xmlns:a16="http://schemas.microsoft.com/office/drawing/2014/main" id="{1D32073F-66FE-982A-4612-B679AA1C18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7411" y="2225547"/>
              <a:ext cx="571155" cy="571155"/>
            </a:xfrm>
            <a:prstGeom prst="rect">
              <a:avLst/>
            </a:prstGeom>
          </p:spPr>
        </p:pic>
      </p:grpSp>
      <p:grpSp>
        <p:nvGrpSpPr>
          <p:cNvPr id="16" name="Group 15" descr="Support students with disability &#10;">
            <a:extLst>
              <a:ext uri="{FF2B5EF4-FFF2-40B4-BE49-F238E27FC236}">
                <a16:creationId xmlns:a16="http://schemas.microsoft.com/office/drawing/2014/main" id="{8DCF7C0A-2909-CA43-8B37-07B25C74EAB3}"/>
              </a:ext>
            </a:extLst>
          </p:cNvPr>
          <p:cNvGrpSpPr/>
          <p:nvPr/>
        </p:nvGrpSpPr>
        <p:grpSpPr>
          <a:xfrm>
            <a:off x="2495080" y="3091546"/>
            <a:ext cx="7201835" cy="690094"/>
            <a:chOff x="2495080" y="3091546"/>
            <a:chExt cx="7201835" cy="690094"/>
          </a:xfrm>
        </p:grpSpPr>
        <p:sp>
          <p:nvSpPr>
            <p:cNvPr id="8" name="Rectangle: Rounded Corners 7">
              <a:extLst>
                <a:ext uri="{FF2B5EF4-FFF2-40B4-BE49-F238E27FC236}">
                  <a16:creationId xmlns:a16="http://schemas.microsoft.com/office/drawing/2014/main" id="{EFA8A6DE-43E7-E5BF-8E7C-611F1219A068}"/>
                </a:ext>
              </a:extLst>
            </p:cNvPr>
            <p:cNvSpPr/>
            <p:nvPr/>
          </p:nvSpPr>
          <p:spPr>
            <a:xfrm>
              <a:off x="2495080" y="3091546"/>
              <a:ext cx="7201835" cy="690094"/>
            </a:xfrm>
            <a:prstGeom prst="round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r>
                <a:rPr lang="en-AU" sz="2200" dirty="0">
                  <a:solidFill>
                    <a:schemeClr val="bg1"/>
                  </a:solidFill>
                  <a:cs typeface="Arial" panose="020B0604020202020204" pitchFamily="34" charset="0"/>
                </a:rPr>
                <a:t>Support students with disability </a:t>
              </a:r>
            </a:p>
          </p:txBody>
        </p:sp>
        <p:pic>
          <p:nvPicPr>
            <p:cNvPr id="12" name="Graphic 11" descr="Classroom">
              <a:extLst>
                <a:ext uri="{FF2B5EF4-FFF2-40B4-BE49-F238E27FC236}">
                  <a16:creationId xmlns:a16="http://schemas.microsoft.com/office/drawing/2014/main" id="{598B7D88-2AEB-725E-817C-19CC5416FB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0513" y="3194740"/>
              <a:ext cx="508053" cy="508053"/>
            </a:xfrm>
            <a:prstGeom prst="rect">
              <a:avLst/>
            </a:prstGeom>
          </p:spPr>
        </p:pic>
      </p:grpSp>
      <p:grpSp>
        <p:nvGrpSpPr>
          <p:cNvPr id="17" name="Group 16" descr="Ensure clear understanding&#10;">
            <a:extLst>
              <a:ext uri="{FF2B5EF4-FFF2-40B4-BE49-F238E27FC236}">
                <a16:creationId xmlns:a16="http://schemas.microsoft.com/office/drawing/2014/main" id="{D3C50C3C-3B59-52F7-993F-4BD7B334E37E}"/>
              </a:ext>
            </a:extLst>
          </p:cNvPr>
          <p:cNvGrpSpPr/>
          <p:nvPr/>
        </p:nvGrpSpPr>
        <p:grpSpPr>
          <a:xfrm>
            <a:off x="2495081" y="4059504"/>
            <a:ext cx="7201835" cy="690094"/>
            <a:chOff x="2495081" y="4059504"/>
            <a:chExt cx="7201835" cy="690094"/>
          </a:xfrm>
        </p:grpSpPr>
        <p:sp>
          <p:nvSpPr>
            <p:cNvPr id="9" name="Rectangle: Rounded Corners 8">
              <a:extLst>
                <a:ext uri="{FF2B5EF4-FFF2-40B4-BE49-F238E27FC236}">
                  <a16:creationId xmlns:a16="http://schemas.microsoft.com/office/drawing/2014/main" id="{E1E34679-BD9B-DD6B-418B-B74E54C99F25}"/>
                </a:ext>
              </a:extLst>
            </p:cNvPr>
            <p:cNvSpPr/>
            <p:nvPr/>
          </p:nvSpPr>
          <p:spPr>
            <a:xfrm>
              <a:off x="2495081" y="4059504"/>
              <a:ext cx="7201835" cy="690094"/>
            </a:xfrm>
            <a:prstGeom prst="roundRect">
              <a:avLst/>
            </a:prstGeom>
            <a:solidFill>
              <a:schemeClr val="accent4"/>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57300"/>
              <a:r>
                <a:rPr lang="en-AU" sz="2200" dirty="0">
                  <a:cs typeface="Arial" panose="020B0604020202020204" pitchFamily="34" charset="0"/>
                </a:rPr>
                <a:t>Ensure clear understanding</a:t>
              </a:r>
              <a:endParaRPr lang="en-US" sz="2200" dirty="0">
                <a:cs typeface="Arial" panose="020B0604020202020204" pitchFamily="34" charset="0"/>
              </a:endParaRPr>
            </a:p>
          </p:txBody>
        </p:sp>
        <p:pic>
          <p:nvPicPr>
            <p:cNvPr id="11" name="Graphic 10" descr="Document">
              <a:extLst>
                <a:ext uri="{FF2B5EF4-FFF2-40B4-BE49-F238E27FC236}">
                  <a16:creationId xmlns:a16="http://schemas.microsoft.com/office/drawing/2014/main" id="{53A1AF00-E6FA-CA7C-6E0E-CDDEB9D2A6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02488" y="4161512"/>
              <a:ext cx="486078" cy="486078"/>
            </a:xfrm>
            <a:prstGeom prst="rect">
              <a:avLst/>
            </a:prstGeom>
          </p:spPr>
        </p:pic>
      </p:grpSp>
      <p:grpSp>
        <p:nvGrpSpPr>
          <p:cNvPr id="18" name="Group 17" descr="More detail in the HSC monitoring advice&#10;">
            <a:extLst>
              <a:ext uri="{FF2B5EF4-FFF2-40B4-BE49-F238E27FC236}">
                <a16:creationId xmlns:a16="http://schemas.microsoft.com/office/drawing/2014/main" id="{A71E229D-40F8-C2B7-D1EF-D9561DCC96D9}"/>
              </a:ext>
            </a:extLst>
          </p:cNvPr>
          <p:cNvGrpSpPr/>
          <p:nvPr/>
        </p:nvGrpSpPr>
        <p:grpSpPr>
          <a:xfrm>
            <a:off x="2495083" y="4949220"/>
            <a:ext cx="7201835" cy="690094"/>
            <a:chOff x="2495083" y="4949220"/>
            <a:chExt cx="7201835" cy="690094"/>
          </a:xfrm>
        </p:grpSpPr>
        <p:sp>
          <p:nvSpPr>
            <p:cNvPr id="7" name="Rectangle: Rounded Corners 6">
              <a:extLst>
                <a:ext uri="{FF2B5EF4-FFF2-40B4-BE49-F238E27FC236}">
                  <a16:creationId xmlns:a16="http://schemas.microsoft.com/office/drawing/2014/main" id="{3A430989-EFF3-8225-5BB9-4C77EEC10288}"/>
                </a:ext>
              </a:extLst>
            </p:cNvPr>
            <p:cNvSpPr/>
            <p:nvPr/>
          </p:nvSpPr>
          <p:spPr>
            <a:xfrm>
              <a:off x="2495083" y="4949220"/>
              <a:ext cx="7201835" cy="690094"/>
            </a:xfrm>
            <a:prstGeom prst="roundRect">
              <a:avLst/>
            </a:prstGeom>
            <a:solidFill>
              <a:schemeClr val="accent1"/>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57300" lvl="2"/>
              <a:r>
                <a:rPr lang="en-AU" sz="2200" dirty="0">
                  <a:solidFill>
                    <a:schemeClr val="bg1"/>
                  </a:solidFill>
                  <a:cs typeface="Arial"/>
                </a:rPr>
                <a:t>More detail in the HSC monitoring advice</a:t>
              </a:r>
              <a:endParaRPr lang="en-US" dirty="0">
                <a:solidFill>
                  <a:schemeClr val="bg1"/>
                </a:solidFill>
                <a:cs typeface="Arial"/>
              </a:endParaRPr>
            </a:p>
          </p:txBody>
        </p:sp>
        <p:pic>
          <p:nvPicPr>
            <p:cNvPr id="13" name="Graphic 12" descr="Eye">
              <a:extLst>
                <a:ext uri="{FF2B5EF4-FFF2-40B4-BE49-F238E27FC236}">
                  <a16:creationId xmlns:a16="http://schemas.microsoft.com/office/drawing/2014/main" id="{92507A01-2C32-C16C-D2EC-60BBF2DF91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95327" y="4992289"/>
              <a:ext cx="632158" cy="632158"/>
            </a:xfrm>
            <a:prstGeom prst="rect">
              <a:avLst/>
            </a:prstGeom>
          </p:spPr>
        </p:pic>
      </p:grpSp>
      <p:sp>
        <p:nvSpPr>
          <p:cNvPr id="4" name="Slide Number Placeholder 3">
            <a:extLst>
              <a:ext uri="{FF2B5EF4-FFF2-40B4-BE49-F238E27FC236}">
                <a16:creationId xmlns:a16="http://schemas.microsoft.com/office/drawing/2014/main" id="{7B124D62-68C0-3C79-C79C-8157A4A2247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978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E812D5-BFDB-F44D-6198-857C9B19AF6B}"/>
              </a:ext>
            </a:extLst>
          </p:cNvPr>
          <p:cNvSpPr>
            <a:spLocks noGrp="1"/>
          </p:cNvSpPr>
          <p:nvPr>
            <p:ph type="title"/>
          </p:nvPr>
        </p:nvSpPr>
        <p:spPr/>
        <p:txBody>
          <a:bodyPr/>
          <a:lstStyle/>
          <a:p>
            <a:r>
              <a:rPr lang="en-AU" dirty="0"/>
              <a:t>FAQ – Indicative time</a:t>
            </a:r>
            <a:br>
              <a:rPr lang="en-AU" dirty="0"/>
            </a:br>
            <a:endParaRPr lang="en-AU" dirty="0"/>
          </a:p>
        </p:txBody>
      </p:sp>
      <p:sp>
        <p:nvSpPr>
          <p:cNvPr id="7" name="Text Placeholder 6">
            <a:extLst>
              <a:ext uri="{FF2B5EF4-FFF2-40B4-BE49-F238E27FC236}">
                <a16:creationId xmlns:a16="http://schemas.microsoft.com/office/drawing/2014/main" id="{E58A4A65-5C0A-13F6-9820-015193B195EB}"/>
              </a:ext>
            </a:extLst>
          </p:cNvPr>
          <p:cNvSpPr>
            <a:spLocks noGrp="1"/>
          </p:cNvSpPr>
          <p:nvPr>
            <p:ph type="body" sz="quarter" idx="18"/>
          </p:nvPr>
        </p:nvSpPr>
        <p:spPr/>
        <p:txBody>
          <a:bodyPr/>
          <a:lstStyle/>
          <a:p>
            <a:r>
              <a:rPr lang="en-AU" sz="2000" dirty="0">
                <a:solidFill>
                  <a:schemeClr val="accent2"/>
                </a:solidFill>
                <a:latin typeface="+mj-lt"/>
              </a:rPr>
              <a:t>To assist schools</a:t>
            </a:r>
          </a:p>
        </p:txBody>
      </p:sp>
      <p:pic>
        <p:nvPicPr>
          <p:cNvPr id="8" name="Picture 7" descr="Image of FAQ – Indicative time&#10;">
            <a:extLst>
              <a:ext uri="{FF2B5EF4-FFF2-40B4-BE49-F238E27FC236}">
                <a16:creationId xmlns:a16="http://schemas.microsoft.com/office/drawing/2014/main" id="{014D017E-4DA5-1B7B-D40F-5CBC418FF473}"/>
              </a:ext>
            </a:extLst>
          </p:cNvPr>
          <p:cNvPicPr>
            <a:picLocks noChangeAspect="1"/>
          </p:cNvPicPr>
          <p:nvPr/>
        </p:nvPicPr>
        <p:blipFill>
          <a:blip r:embed="rId3"/>
          <a:stretch>
            <a:fillRect/>
          </a:stretch>
        </p:blipFill>
        <p:spPr>
          <a:xfrm>
            <a:off x="4152607" y="1292534"/>
            <a:ext cx="3761804" cy="5313465"/>
          </a:xfrm>
          <a:prstGeom prst="rect">
            <a:avLst/>
          </a:prstGeom>
          <a:ln>
            <a:solidFill>
              <a:schemeClr val="tx1"/>
            </a:solidFill>
          </a:ln>
          <a:effectLst/>
        </p:spPr>
      </p:pic>
      <p:sp>
        <p:nvSpPr>
          <p:cNvPr id="4" name="Slide Number Placeholder 3">
            <a:extLst>
              <a:ext uri="{FF2B5EF4-FFF2-40B4-BE49-F238E27FC236}">
                <a16:creationId xmlns:a16="http://schemas.microsoft.com/office/drawing/2014/main" id="{63CDD226-59A7-E21A-9C12-E5DD9690D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98929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61AF4-B17F-FF0C-490D-D004C9B6A668}"/>
              </a:ext>
            </a:extLst>
          </p:cNvPr>
          <p:cNvSpPr>
            <a:spLocks noGrp="1"/>
          </p:cNvSpPr>
          <p:nvPr>
            <p:ph type="title"/>
          </p:nvPr>
        </p:nvSpPr>
        <p:spPr/>
        <p:txBody>
          <a:bodyPr/>
          <a:lstStyle/>
          <a:p>
            <a:r>
              <a:rPr lang="en-AU" dirty="0"/>
              <a:t>FAQ – managing malpractice</a:t>
            </a:r>
          </a:p>
        </p:txBody>
      </p:sp>
      <p:sp>
        <p:nvSpPr>
          <p:cNvPr id="4" name="Text Placeholder 3">
            <a:extLst>
              <a:ext uri="{FF2B5EF4-FFF2-40B4-BE49-F238E27FC236}">
                <a16:creationId xmlns:a16="http://schemas.microsoft.com/office/drawing/2014/main" id="{6D8DA264-A7B3-0E8B-337D-21FF6F182A94}"/>
              </a:ext>
            </a:extLst>
          </p:cNvPr>
          <p:cNvSpPr>
            <a:spLocks noGrp="1"/>
          </p:cNvSpPr>
          <p:nvPr>
            <p:ph type="body" sz="quarter" idx="18"/>
          </p:nvPr>
        </p:nvSpPr>
        <p:spPr/>
        <p:txBody>
          <a:bodyPr/>
          <a:lstStyle/>
          <a:p>
            <a:r>
              <a:rPr lang="en-AU" sz="2000" dirty="0">
                <a:solidFill>
                  <a:schemeClr val="accent2"/>
                </a:solidFill>
                <a:latin typeface="+mj-lt"/>
              </a:rPr>
              <a:t>To assist schools</a:t>
            </a:r>
          </a:p>
        </p:txBody>
      </p:sp>
      <p:grpSp>
        <p:nvGrpSpPr>
          <p:cNvPr id="8" name="Group 7" descr="Image of FAQ – preventing malpractice in Stage 6 school-based assessment.">
            <a:extLst>
              <a:ext uri="{FF2B5EF4-FFF2-40B4-BE49-F238E27FC236}">
                <a16:creationId xmlns:a16="http://schemas.microsoft.com/office/drawing/2014/main" id="{0E175849-F50F-F4A3-F12D-18A2AA037117}"/>
              </a:ext>
            </a:extLst>
          </p:cNvPr>
          <p:cNvGrpSpPr/>
          <p:nvPr/>
        </p:nvGrpSpPr>
        <p:grpSpPr>
          <a:xfrm>
            <a:off x="3022199" y="1446455"/>
            <a:ext cx="5854763" cy="5208086"/>
            <a:chOff x="3022199" y="1446455"/>
            <a:chExt cx="5854763" cy="5208086"/>
          </a:xfrm>
        </p:grpSpPr>
        <p:pic>
          <p:nvPicPr>
            <p:cNvPr id="5" name="Picture 4">
              <a:extLst>
                <a:ext uri="{FF2B5EF4-FFF2-40B4-BE49-F238E27FC236}">
                  <a16:creationId xmlns:a16="http://schemas.microsoft.com/office/drawing/2014/main" id="{8B82A08B-7E76-E2DC-8645-6813D70CAB66}"/>
                </a:ext>
              </a:extLst>
            </p:cNvPr>
            <p:cNvPicPr>
              <a:picLocks noChangeAspect="1"/>
            </p:cNvPicPr>
            <p:nvPr/>
          </p:nvPicPr>
          <p:blipFill>
            <a:blip r:embed="rId3"/>
            <a:stretch>
              <a:fillRect/>
            </a:stretch>
          </p:blipFill>
          <p:spPr>
            <a:xfrm rot="752624">
              <a:off x="5440578" y="1446455"/>
              <a:ext cx="3436384" cy="4856278"/>
            </a:xfrm>
            <a:prstGeom prst="rect">
              <a:avLst/>
            </a:prstGeom>
            <a:ln>
              <a:solidFill>
                <a:schemeClr val="tx1"/>
              </a:solidFill>
            </a:ln>
            <a:effectLst/>
          </p:spPr>
        </p:pic>
        <p:pic>
          <p:nvPicPr>
            <p:cNvPr id="6" name="Picture 5">
              <a:extLst>
                <a:ext uri="{FF2B5EF4-FFF2-40B4-BE49-F238E27FC236}">
                  <a16:creationId xmlns:a16="http://schemas.microsoft.com/office/drawing/2014/main" id="{663DF2F4-8F76-5117-5CC1-FCC1823B5358}"/>
                </a:ext>
              </a:extLst>
            </p:cNvPr>
            <p:cNvPicPr>
              <a:picLocks noChangeAspect="1"/>
            </p:cNvPicPr>
            <p:nvPr/>
          </p:nvPicPr>
          <p:blipFill>
            <a:blip r:embed="rId4"/>
            <a:stretch>
              <a:fillRect/>
            </a:stretch>
          </p:blipFill>
          <p:spPr>
            <a:xfrm rot="435325">
              <a:off x="4225957" y="1513529"/>
              <a:ext cx="3490259" cy="4938472"/>
            </a:xfrm>
            <a:prstGeom prst="rect">
              <a:avLst/>
            </a:prstGeom>
            <a:ln>
              <a:solidFill>
                <a:schemeClr val="tx1"/>
              </a:solidFill>
            </a:ln>
            <a:effectLst/>
          </p:spPr>
        </p:pic>
        <p:pic>
          <p:nvPicPr>
            <p:cNvPr id="7" name="Picture 6">
              <a:extLst>
                <a:ext uri="{FF2B5EF4-FFF2-40B4-BE49-F238E27FC236}">
                  <a16:creationId xmlns:a16="http://schemas.microsoft.com/office/drawing/2014/main" id="{03F9DD8B-21D0-EE52-D091-E15443C33F6E}"/>
                </a:ext>
              </a:extLst>
            </p:cNvPr>
            <p:cNvPicPr>
              <a:picLocks noChangeAspect="1"/>
            </p:cNvPicPr>
            <p:nvPr/>
          </p:nvPicPr>
          <p:blipFill>
            <a:blip r:embed="rId5"/>
            <a:stretch>
              <a:fillRect/>
            </a:stretch>
          </p:blipFill>
          <p:spPr>
            <a:xfrm>
              <a:off x="3022199" y="1682392"/>
              <a:ext cx="3515845" cy="4972149"/>
            </a:xfrm>
            <a:prstGeom prst="rect">
              <a:avLst/>
            </a:prstGeom>
            <a:ln>
              <a:solidFill>
                <a:schemeClr val="tx1"/>
              </a:solidFill>
            </a:ln>
            <a:effectLst/>
          </p:spPr>
        </p:pic>
      </p:grpSp>
      <p:sp>
        <p:nvSpPr>
          <p:cNvPr id="2" name="Slide Number Placeholder 1">
            <a:extLst>
              <a:ext uri="{FF2B5EF4-FFF2-40B4-BE49-F238E27FC236}">
                <a16:creationId xmlns:a16="http://schemas.microsoft.com/office/drawing/2014/main" id="{7A525EBF-E4DC-3181-43D8-5753949359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52349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9F25A1-26F9-AB1E-AB42-8F71558702CF}"/>
              </a:ext>
            </a:extLst>
          </p:cNvPr>
          <p:cNvSpPr>
            <a:spLocks noGrp="1"/>
          </p:cNvSpPr>
          <p:nvPr>
            <p:ph type="title"/>
          </p:nvPr>
        </p:nvSpPr>
        <p:spPr/>
        <p:txBody>
          <a:bodyPr/>
          <a:lstStyle/>
          <a:p>
            <a:r>
              <a:rPr lang="en-AU" sz="3600" dirty="0"/>
              <a:t>Maintenance of records</a:t>
            </a:r>
            <a:endParaRPr lang="en-AU" dirty="0"/>
          </a:p>
        </p:txBody>
      </p:sp>
      <p:sp>
        <p:nvSpPr>
          <p:cNvPr id="8" name="Text Placeholder 7">
            <a:extLst>
              <a:ext uri="{FF2B5EF4-FFF2-40B4-BE49-F238E27FC236}">
                <a16:creationId xmlns:a16="http://schemas.microsoft.com/office/drawing/2014/main" id="{F5A5E7A9-2583-42E1-739F-27FFA9C45C36}"/>
              </a:ext>
            </a:extLst>
          </p:cNvPr>
          <p:cNvSpPr>
            <a:spLocks noGrp="1"/>
          </p:cNvSpPr>
          <p:nvPr>
            <p:ph type="body" sz="quarter" idx="18"/>
          </p:nvPr>
        </p:nvSpPr>
        <p:spPr/>
        <p:txBody>
          <a:bodyPr/>
          <a:lstStyle/>
          <a:p>
            <a:r>
              <a:rPr lang="en-AU" dirty="0"/>
              <a:t>What to keep</a:t>
            </a:r>
          </a:p>
        </p:txBody>
      </p:sp>
      <p:sp>
        <p:nvSpPr>
          <p:cNvPr id="7" name="Text Placeholder 6">
            <a:extLst>
              <a:ext uri="{FF2B5EF4-FFF2-40B4-BE49-F238E27FC236}">
                <a16:creationId xmlns:a16="http://schemas.microsoft.com/office/drawing/2014/main" id="{10A6AACA-9F84-A742-16D8-7A07C3992195}"/>
              </a:ext>
            </a:extLst>
          </p:cNvPr>
          <p:cNvSpPr>
            <a:spLocks noGrp="1"/>
          </p:cNvSpPr>
          <p:nvPr>
            <p:ph type="body" sz="quarter" idx="17"/>
          </p:nvPr>
        </p:nvSpPr>
        <p:spPr>
          <a:xfrm>
            <a:off x="360363" y="1783065"/>
            <a:ext cx="6443637" cy="4553999"/>
          </a:xfrm>
        </p:spPr>
        <p:txBody>
          <a:bodyPr/>
          <a:lstStyle/>
          <a:p>
            <a:pPr marL="342900" indent="-342900">
              <a:buFont typeface="Arial" panose="020B0604020202020204" pitchFamily="34" charset="0"/>
              <a:buChar char="•"/>
            </a:pPr>
            <a:r>
              <a:rPr lang="en-AU" sz="1800" dirty="0"/>
              <a:t>Keep records centrally (or in faculties), securely and backed up</a:t>
            </a:r>
          </a:p>
          <a:p>
            <a:pPr marL="645750" lvl="4" indent="-285750"/>
            <a:r>
              <a:rPr lang="en-AU" b="0" dirty="0"/>
              <a:t>supports any prolonged or unexpected teacher absence</a:t>
            </a:r>
          </a:p>
          <a:p>
            <a:pPr marL="645750" lvl="4" indent="-285750"/>
            <a:r>
              <a:rPr lang="en-AU" dirty="0"/>
              <a:t>r</a:t>
            </a:r>
            <a:r>
              <a:rPr lang="en-AU" b="0" dirty="0"/>
              <a:t>ecommend electronic HSC monitoring</a:t>
            </a:r>
          </a:p>
          <a:p>
            <a:pPr marL="645750" lvl="4" indent="-285750"/>
            <a:r>
              <a:rPr lang="en-AU" dirty="0"/>
              <a:t>a</a:t>
            </a:r>
            <a:r>
              <a:rPr lang="en-AU" b="0" dirty="0"/>
              <a:t>void needless duplication </a:t>
            </a:r>
          </a:p>
          <a:p>
            <a:pPr marL="645750" lvl="4" indent="-285750"/>
            <a:r>
              <a:rPr lang="en-AU" dirty="0"/>
              <a:t>a</a:t>
            </a:r>
            <a:r>
              <a:rPr lang="en-AU" b="0" dirty="0"/>
              <a:t>void unnecessary creation of hard copies</a:t>
            </a:r>
          </a:p>
          <a:p>
            <a:pPr marL="645750" lvl="4" indent="-285750"/>
            <a:r>
              <a:rPr lang="en-AU" dirty="0"/>
              <a:t>s</a:t>
            </a:r>
            <a:r>
              <a:rPr lang="en-AU" b="0" dirty="0"/>
              <a:t>ee the illustrations (examples) of practice</a:t>
            </a:r>
          </a:p>
          <a:p>
            <a:pPr marL="645750" lvl="4" indent="-285750"/>
            <a:r>
              <a:rPr lang="en-AU" dirty="0"/>
              <a:t>m</a:t>
            </a:r>
            <a:r>
              <a:rPr lang="en-AU" b="0" dirty="0"/>
              <a:t>ore detail in HSC monitoring advice document</a:t>
            </a:r>
          </a:p>
          <a:p>
            <a:pPr marL="361950" indent="-361950">
              <a:buFont typeface="Wingdings" panose="05000000000000000000" pitchFamily="2" charset="2"/>
              <a:buChar char="ü"/>
            </a:pPr>
            <a:endParaRPr lang="en-AU" dirty="0"/>
          </a:p>
          <a:p>
            <a:endParaRPr lang="en-US" dirty="0"/>
          </a:p>
          <a:p>
            <a:endParaRPr lang="en-AU" dirty="0"/>
          </a:p>
        </p:txBody>
      </p:sp>
      <p:grpSp>
        <p:nvGrpSpPr>
          <p:cNvPr id="9" name="Group 8">
            <a:extLst>
              <a:ext uri="{FF2B5EF4-FFF2-40B4-BE49-F238E27FC236}">
                <a16:creationId xmlns:a16="http://schemas.microsoft.com/office/drawing/2014/main" id="{E63C9C0D-B94C-5A04-49DB-03898D10AD65}"/>
              </a:ext>
              <a:ext uri="{C183D7F6-B498-43B3-948B-1728B52AA6E4}">
                <adec:decorative xmlns:adec="http://schemas.microsoft.com/office/drawing/2017/decorative" val="1"/>
              </a:ext>
            </a:extLst>
          </p:cNvPr>
          <p:cNvGrpSpPr/>
          <p:nvPr/>
        </p:nvGrpSpPr>
        <p:grpSpPr>
          <a:xfrm>
            <a:off x="8105188" y="1783065"/>
            <a:ext cx="3151817" cy="3073139"/>
            <a:chOff x="9341065" y="3935427"/>
            <a:chExt cx="2160000" cy="2160000"/>
          </a:xfrm>
        </p:grpSpPr>
        <p:sp>
          <p:nvSpPr>
            <p:cNvPr id="10" name="Freeform: Shape 9">
              <a:extLst>
                <a:ext uri="{FF2B5EF4-FFF2-40B4-BE49-F238E27FC236}">
                  <a16:creationId xmlns:a16="http://schemas.microsoft.com/office/drawing/2014/main" id="{30D63033-2698-5214-0CEC-B00712EFF91F}"/>
                </a:ext>
              </a:extLst>
            </p:cNvPr>
            <p:cNvSpPr/>
            <p:nvPr/>
          </p:nvSpPr>
          <p:spPr>
            <a:xfrm>
              <a:off x="9341065" y="3935427"/>
              <a:ext cx="2160000" cy="2160000"/>
            </a:xfrm>
            <a:custGeom>
              <a:avLst/>
              <a:gdLst>
                <a:gd name="connsiteX0" fmla="*/ 2125980 w 2125980"/>
                <a:gd name="connsiteY0" fmla="*/ 1073944 h 2147887"/>
                <a:gd name="connsiteX1" fmla="*/ 1062990 w 2125980"/>
                <a:gd name="connsiteY1" fmla="*/ 2147888 h 2147887"/>
                <a:gd name="connsiteX2" fmla="*/ 0 w 2125980"/>
                <a:gd name="connsiteY2" fmla="*/ 1073944 h 2147887"/>
                <a:gd name="connsiteX3" fmla="*/ 1062990 w 2125980"/>
                <a:gd name="connsiteY3" fmla="*/ 0 h 2147887"/>
                <a:gd name="connsiteX4" fmla="*/ 2125980 w 2125980"/>
                <a:gd name="connsiteY4" fmla="*/ 1073944 h 214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980" h="2147887">
                  <a:moveTo>
                    <a:pt x="2125980" y="1073944"/>
                  </a:moveTo>
                  <a:cubicBezTo>
                    <a:pt x="2125980" y="1667067"/>
                    <a:pt x="1650063" y="2147888"/>
                    <a:pt x="1062990" y="2147888"/>
                  </a:cubicBezTo>
                  <a:cubicBezTo>
                    <a:pt x="475917" y="2147888"/>
                    <a:pt x="0" y="1667067"/>
                    <a:pt x="0" y="1073944"/>
                  </a:cubicBezTo>
                  <a:cubicBezTo>
                    <a:pt x="0" y="480821"/>
                    <a:pt x="475917" y="0"/>
                    <a:pt x="1062990" y="0"/>
                  </a:cubicBezTo>
                  <a:cubicBezTo>
                    <a:pt x="1650063" y="0"/>
                    <a:pt x="2125980" y="480821"/>
                    <a:pt x="2125980" y="1073944"/>
                  </a:cubicBezTo>
                  <a:close/>
                </a:path>
              </a:pathLst>
            </a:custGeom>
            <a:solidFill>
              <a:srgbClr val="FFFFFF"/>
            </a:solidFill>
            <a:ln w="57150" cap="flat">
              <a:solidFill>
                <a:srgbClr val="202E61"/>
              </a:solid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grpSp>
          <p:nvGrpSpPr>
            <p:cNvPr id="11" name="Graphic 17">
              <a:extLst>
                <a:ext uri="{FF2B5EF4-FFF2-40B4-BE49-F238E27FC236}">
                  <a16:creationId xmlns:a16="http://schemas.microsoft.com/office/drawing/2014/main" id="{AD1C79E2-AF50-5265-CFB4-184910A734E4}"/>
                </a:ext>
              </a:extLst>
            </p:cNvPr>
            <p:cNvGrpSpPr/>
            <p:nvPr/>
          </p:nvGrpSpPr>
          <p:grpSpPr>
            <a:xfrm>
              <a:off x="9836073" y="4519759"/>
              <a:ext cx="1169983" cy="991336"/>
              <a:chOff x="9272528" y="3849228"/>
              <a:chExt cx="1151556" cy="985777"/>
            </a:xfrm>
          </p:grpSpPr>
          <p:sp>
            <p:nvSpPr>
              <p:cNvPr id="12" name="Freeform: Shape 11">
                <a:extLst>
                  <a:ext uri="{FF2B5EF4-FFF2-40B4-BE49-F238E27FC236}">
                    <a16:creationId xmlns:a16="http://schemas.microsoft.com/office/drawing/2014/main" id="{D901490A-7620-A725-38AC-DB38F57BC28A}"/>
                  </a:ext>
                </a:extLst>
              </p:cNvPr>
              <p:cNvSpPr/>
              <p:nvPr/>
            </p:nvSpPr>
            <p:spPr>
              <a:xfrm>
                <a:off x="9272528" y="3849228"/>
                <a:ext cx="1151556" cy="985777"/>
              </a:xfrm>
              <a:custGeom>
                <a:avLst/>
                <a:gdLst>
                  <a:gd name="connsiteX0" fmla="*/ 577548 w 1151556"/>
                  <a:gd name="connsiteY0" fmla="*/ 42971 h 985777"/>
                  <a:gd name="connsiteX1" fmla="*/ 684228 w 1151556"/>
                  <a:gd name="connsiteY1" fmla="*/ 14 h 985777"/>
                  <a:gd name="connsiteX2" fmla="*/ 999315 w 1151556"/>
                  <a:gd name="connsiteY2" fmla="*/ 490 h 985777"/>
                  <a:gd name="connsiteX3" fmla="*/ 1050846 w 1151556"/>
                  <a:gd name="connsiteY3" fmla="*/ 42590 h 985777"/>
                  <a:gd name="connsiteX4" fmla="*/ 1069419 w 1151556"/>
                  <a:gd name="connsiteY4" fmla="*/ 57735 h 985777"/>
                  <a:gd name="connsiteX5" fmla="*/ 1124188 w 1151556"/>
                  <a:gd name="connsiteY5" fmla="*/ 58307 h 985777"/>
                  <a:gd name="connsiteX6" fmla="*/ 1151525 w 1151556"/>
                  <a:gd name="connsiteY6" fmla="*/ 87548 h 985777"/>
                  <a:gd name="connsiteX7" fmla="*/ 1151525 w 1151556"/>
                  <a:gd name="connsiteY7" fmla="*/ 115266 h 985777"/>
                  <a:gd name="connsiteX8" fmla="*/ 1151525 w 1151556"/>
                  <a:gd name="connsiteY8" fmla="*/ 790684 h 985777"/>
                  <a:gd name="connsiteX9" fmla="*/ 1151239 w 1151556"/>
                  <a:gd name="connsiteY9" fmla="*/ 823069 h 985777"/>
                  <a:gd name="connsiteX10" fmla="*/ 1128189 w 1151556"/>
                  <a:gd name="connsiteY10" fmla="*/ 846691 h 985777"/>
                  <a:gd name="connsiteX11" fmla="*/ 1091708 w 1151556"/>
                  <a:gd name="connsiteY11" fmla="*/ 847262 h 985777"/>
                  <a:gd name="connsiteX12" fmla="*/ 689848 w 1151556"/>
                  <a:gd name="connsiteY12" fmla="*/ 847262 h 985777"/>
                  <a:gd name="connsiteX13" fmla="*/ 639651 w 1151556"/>
                  <a:gd name="connsiteY13" fmla="*/ 895745 h 985777"/>
                  <a:gd name="connsiteX14" fmla="*/ 639461 w 1151556"/>
                  <a:gd name="connsiteY14" fmla="*/ 923462 h 985777"/>
                  <a:gd name="connsiteX15" fmla="*/ 577929 w 1151556"/>
                  <a:gd name="connsiteY15" fmla="*/ 985756 h 985777"/>
                  <a:gd name="connsiteX16" fmla="*/ 513064 w 1151556"/>
                  <a:gd name="connsiteY16" fmla="*/ 926510 h 985777"/>
                  <a:gd name="connsiteX17" fmla="*/ 512112 w 1151556"/>
                  <a:gd name="connsiteY17" fmla="*/ 866408 h 985777"/>
                  <a:gd name="connsiteX18" fmla="*/ 493252 w 1151556"/>
                  <a:gd name="connsiteY18" fmla="*/ 847262 h 985777"/>
                  <a:gd name="connsiteX19" fmla="*/ 461248 w 1151556"/>
                  <a:gd name="connsiteY19" fmla="*/ 847262 h 985777"/>
                  <a:gd name="connsiteX20" fmla="*/ 50244 w 1151556"/>
                  <a:gd name="connsiteY20" fmla="*/ 847262 h 985777"/>
                  <a:gd name="connsiteX21" fmla="*/ 143 w 1151556"/>
                  <a:gd name="connsiteY21" fmla="*/ 798494 h 985777"/>
                  <a:gd name="connsiteX22" fmla="*/ 143 w 1151556"/>
                  <a:gd name="connsiteY22" fmla="*/ 104598 h 985777"/>
                  <a:gd name="connsiteX23" fmla="*/ 47292 w 1151556"/>
                  <a:gd name="connsiteY23" fmla="*/ 58021 h 985777"/>
                  <a:gd name="connsiteX24" fmla="*/ 65580 w 1151556"/>
                  <a:gd name="connsiteY24" fmla="*/ 58116 h 985777"/>
                  <a:gd name="connsiteX25" fmla="*/ 100251 w 1151556"/>
                  <a:gd name="connsiteY25" fmla="*/ 26112 h 985777"/>
                  <a:gd name="connsiteX26" fmla="*/ 129683 w 1151556"/>
                  <a:gd name="connsiteY26" fmla="*/ 490 h 985777"/>
                  <a:gd name="connsiteX27" fmla="*/ 490490 w 1151556"/>
                  <a:gd name="connsiteY27" fmla="*/ 1252 h 985777"/>
                  <a:gd name="connsiteX28" fmla="*/ 577548 w 1151556"/>
                  <a:gd name="connsiteY28" fmla="*/ 42876 h 985777"/>
                  <a:gd name="connsiteX29" fmla="*/ 550307 w 1151556"/>
                  <a:gd name="connsiteY29" fmla="*/ 597993 h 985777"/>
                  <a:gd name="connsiteX30" fmla="*/ 597932 w 1151556"/>
                  <a:gd name="connsiteY30" fmla="*/ 596183 h 985777"/>
                  <a:gd name="connsiteX31" fmla="*/ 597932 w 1151556"/>
                  <a:gd name="connsiteY31" fmla="*/ 603518 h 985777"/>
                  <a:gd name="connsiteX32" fmla="*/ 636889 w 1151556"/>
                  <a:gd name="connsiteY32" fmla="*/ 694767 h 985777"/>
                  <a:gd name="connsiteX33" fmla="*/ 648129 w 1151556"/>
                  <a:gd name="connsiteY33" fmla="*/ 701720 h 985777"/>
                  <a:gd name="connsiteX34" fmla="*/ 981694 w 1151556"/>
                  <a:gd name="connsiteY34" fmla="*/ 702768 h 985777"/>
                  <a:gd name="connsiteX35" fmla="*/ 1013031 w 1151556"/>
                  <a:gd name="connsiteY35" fmla="*/ 671526 h 985777"/>
                  <a:gd name="connsiteX36" fmla="*/ 1013031 w 1151556"/>
                  <a:gd name="connsiteY36" fmla="*/ 74404 h 985777"/>
                  <a:gd name="connsiteX37" fmla="*/ 982361 w 1151556"/>
                  <a:gd name="connsiteY37" fmla="*/ 42590 h 985777"/>
                  <a:gd name="connsiteX38" fmla="*/ 662511 w 1151556"/>
                  <a:gd name="connsiteY38" fmla="*/ 43162 h 985777"/>
                  <a:gd name="connsiteX39" fmla="*/ 644319 w 1151556"/>
                  <a:gd name="connsiteY39" fmla="*/ 44591 h 985777"/>
                  <a:gd name="connsiteX40" fmla="*/ 603171 w 1151556"/>
                  <a:gd name="connsiteY40" fmla="*/ 102788 h 985777"/>
                  <a:gd name="connsiteX41" fmla="*/ 558879 w 1151556"/>
                  <a:gd name="connsiteY41" fmla="*/ 102026 h 985777"/>
                  <a:gd name="connsiteX42" fmla="*/ 550116 w 1151556"/>
                  <a:gd name="connsiteY42" fmla="*/ 90692 h 985777"/>
                  <a:gd name="connsiteX43" fmla="*/ 482108 w 1151556"/>
                  <a:gd name="connsiteY43" fmla="*/ 42876 h 985777"/>
                  <a:gd name="connsiteX44" fmla="*/ 171593 w 1151556"/>
                  <a:gd name="connsiteY44" fmla="*/ 42590 h 985777"/>
                  <a:gd name="connsiteX45" fmla="*/ 141113 w 1151556"/>
                  <a:gd name="connsiteY45" fmla="*/ 74213 h 985777"/>
                  <a:gd name="connsiteX46" fmla="*/ 141113 w 1151556"/>
                  <a:gd name="connsiteY46" fmla="*/ 670859 h 985777"/>
                  <a:gd name="connsiteX47" fmla="*/ 171593 w 1151556"/>
                  <a:gd name="connsiteY47" fmla="*/ 703054 h 985777"/>
                  <a:gd name="connsiteX48" fmla="*/ 491252 w 1151556"/>
                  <a:gd name="connsiteY48" fmla="*/ 702387 h 985777"/>
                  <a:gd name="connsiteX49" fmla="*/ 512874 w 1151556"/>
                  <a:gd name="connsiteY49" fmla="*/ 699339 h 985777"/>
                  <a:gd name="connsiteX50" fmla="*/ 555736 w 1151556"/>
                  <a:gd name="connsiteY50" fmla="*/ 610757 h 985777"/>
                  <a:gd name="connsiteX51" fmla="*/ 550402 w 1151556"/>
                  <a:gd name="connsiteY51" fmla="*/ 598088 h 985777"/>
                  <a:gd name="connsiteX52" fmla="*/ 1112472 w 1151556"/>
                  <a:gd name="connsiteY52" fmla="*/ 454261 h 985777"/>
                  <a:gd name="connsiteX53" fmla="*/ 1112472 w 1151556"/>
                  <a:gd name="connsiteY53" fmla="*/ 412637 h 985777"/>
                  <a:gd name="connsiteX54" fmla="*/ 1112282 w 1151556"/>
                  <a:gd name="connsiteY54" fmla="*/ 130697 h 985777"/>
                  <a:gd name="connsiteX55" fmla="*/ 1104852 w 1151556"/>
                  <a:gd name="connsiteY55" fmla="*/ 101931 h 985777"/>
                  <a:gd name="connsiteX56" fmla="*/ 1059990 w 1151556"/>
                  <a:gd name="connsiteY56" fmla="*/ 101455 h 985777"/>
                  <a:gd name="connsiteX57" fmla="*/ 1051227 w 1151556"/>
                  <a:gd name="connsiteY57" fmla="*/ 133745 h 985777"/>
                  <a:gd name="connsiteX58" fmla="*/ 1051036 w 1151556"/>
                  <a:gd name="connsiteY58" fmla="*/ 156795 h 985777"/>
                  <a:gd name="connsiteX59" fmla="*/ 1051036 w 1151556"/>
                  <a:gd name="connsiteY59" fmla="*/ 688385 h 985777"/>
                  <a:gd name="connsiteX60" fmla="*/ 994839 w 1151556"/>
                  <a:gd name="connsiteY60" fmla="*/ 743345 h 985777"/>
                  <a:gd name="connsiteX61" fmla="*/ 857964 w 1151556"/>
                  <a:gd name="connsiteY61" fmla="*/ 743345 h 985777"/>
                  <a:gd name="connsiteX62" fmla="*/ 670893 w 1151556"/>
                  <a:gd name="connsiteY62" fmla="*/ 743535 h 985777"/>
                  <a:gd name="connsiteX63" fmla="*/ 642604 w 1151556"/>
                  <a:gd name="connsiteY63" fmla="*/ 751441 h 985777"/>
                  <a:gd name="connsiteX64" fmla="*/ 641366 w 1151556"/>
                  <a:gd name="connsiteY64" fmla="*/ 796875 h 985777"/>
                  <a:gd name="connsiteX65" fmla="*/ 673275 w 1151556"/>
                  <a:gd name="connsiteY65" fmla="*/ 805829 h 985777"/>
                  <a:gd name="connsiteX66" fmla="*/ 1079421 w 1151556"/>
                  <a:gd name="connsiteY66" fmla="*/ 805924 h 985777"/>
                  <a:gd name="connsiteX67" fmla="*/ 1112377 w 1151556"/>
                  <a:gd name="connsiteY67" fmla="*/ 773158 h 985777"/>
                  <a:gd name="connsiteX68" fmla="*/ 1112472 w 1151556"/>
                  <a:gd name="connsiteY68" fmla="*/ 454261 h 985777"/>
                  <a:gd name="connsiteX69" fmla="*/ 42148 w 1151556"/>
                  <a:gd name="connsiteY69" fmla="*/ 448165 h 985777"/>
                  <a:gd name="connsiteX70" fmla="*/ 42148 w 1151556"/>
                  <a:gd name="connsiteY70" fmla="*/ 771729 h 985777"/>
                  <a:gd name="connsiteX71" fmla="*/ 73009 w 1151556"/>
                  <a:gd name="connsiteY71" fmla="*/ 806019 h 985777"/>
                  <a:gd name="connsiteX72" fmla="*/ 483727 w 1151556"/>
                  <a:gd name="connsiteY72" fmla="*/ 806495 h 985777"/>
                  <a:gd name="connsiteX73" fmla="*/ 512683 w 1151556"/>
                  <a:gd name="connsiteY73" fmla="*/ 778682 h 985777"/>
                  <a:gd name="connsiteX74" fmla="*/ 476298 w 1151556"/>
                  <a:gd name="connsiteY74" fmla="*/ 743630 h 985777"/>
                  <a:gd name="connsiteX75" fmla="*/ 152352 w 1151556"/>
                  <a:gd name="connsiteY75" fmla="*/ 743440 h 985777"/>
                  <a:gd name="connsiteX76" fmla="*/ 99679 w 1151556"/>
                  <a:gd name="connsiteY76" fmla="*/ 688385 h 985777"/>
                  <a:gd name="connsiteX77" fmla="*/ 99679 w 1151556"/>
                  <a:gd name="connsiteY77" fmla="*/ 508077 h 985777"/>
                  <a:gd name="connsiteX78" fmla="*/ 100060 w 1151556"/>
                  <a:gd name="connsiteY78" fmla="*/ 129077 h 985777"/>
                  <a:gd name="connsiteX79" fmla="*/ 73009 w 1151556"/>
                  <a:gd name="connsiteY79" fmla="*/ 98883 h 985777"/>
                  <a:gd name="connsiteX80" fmla="*/ 42339 w 1151556"/>
                  <a:gd name="connsiteY80" fmla="*/ 129173 h 985777"/>
                  <a:gd name="connsiteX81" fmla="*/ 42148 w 1151556"/>
                  <a:gd name="connsiteY81" fmla="*/ 448070 h 985777"/>
                  <a:gd name="connsiteX82" fmla="*/ 601266 w 1151556"/>
                  <a:gd name="connsiteY82" fmla="*/ 824402 h 985777"/>
                  <a:gd name="connsiteX83" fmla="*/ 601266 w 1151556"/>
                  <a:gd name="connsiteY83" fmla="*/ 764300 h 985777"/>
                  <a:gd name="connsiteX84" fmla="*/ 598884 w 1151556"/>
                  <a:gd name="connsiteY84" fmla="*/ 718389 h 985777"/>
                  <a:gd name="connsiteX85" fmla="*/ 569928 w 1151556"/>
                  <a:gd name="connsiteY85" fmla="*/ 702673 h 985777"/>
                  <a:gd name="connsiteX86" fmla="*/ 554403 w 1151556"/>
                  <a:gd name="connsiteY86" fmla="*/ 720675 h 985777"/>
                  <a:gd name="connsiteX87" fmla="*/ 554784 w 1151556"/>
                  <a:gd name="connsiteY87" fmla="*/ 919557 h 985777"/>
                  <a:gd name="connsiteX88" fmla="*/ 576120 w 1151556"/>
                  <a:gd name="connsiteY88" fmla="*/ 944227 h 985777"/>
                  <a:gd name="connsiteX89" fmla="*/ 600313 w 1151556"/>
                  <a:gd name="connsiteY89" fmla="*/ 921557 h 985777"/>
                  <a:gd name="connsiteX90" fmla="*/ 601170 w 1151556"/>
                  <a:gd name="connsiteY90" fmla="*/ 898507 h 985777"/>
                  <a:gd name="connsiteX91" fmla="*/ 601170 w 1151556"/>
                  <a:gd name="connsiteY91" fmla="*/ 824498 h 98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151556" h="985777">
                    <a:moveTo>
                      <a:pt x="577548" y="42971"/>
                    </a:moveTo>
                    <a:cubicBezTo>
                      <a:pt x="607457" y="11539"/>
                      <a:pt x="642509" y="-463"/>
                      <a:pt x="684228" y="14"/>
                    </a:cubicBezTo>
                    <a:cubicBezTo>
                      <a:pt x="789289" y="1347"/>
                      <a:pt x="894350" y="395"/>
                      <a:pt x="999315" y="490"/>
                    </a:cubicBezTo>
                    <a:cubicBezTo>
                      <a:pt x="1040463" y="490"/>
                      <a:pt x="1041130" y="585"/>
                      <a:pt x="1050846" y="42590"/>
                    </a:cubicBezTo>
                    <a:cubicBezTo>
                      <a:pt x="1053608" y="54306"/>
                      <a:pt x="1059704" y="57545"/>
                      <a:pt x="1069419" y="57735"/>
                    </a:cubicBezTo>
                    <a:cubicBezTo>
                      <a:pt x="1087707" y="58116"/>
                      <a:pt x="1105995" y="57735"/>
                      <a:pt x="1124188" y="58307"/>
                    </a:cubicBezTo>
                    <a:cubicBezTo>
                      <a:pt x="1142381" y="58973"/>
                      <a:pt x="1152192" y="68213"/>
                      <a:pt x="1151525" y="87548"/>
                    </a:cubicBezTo>
                    <a:cubicBezTo>
                      <a:pt x="1151239" y="96788"/>
                      <a:pt x="1151525" y="106027"/>
                      <a:pt x="1151525" y="115266"/>
                    </a:cubicBezTo>
                    <a:cubicBezTo>
                      <a:pt x="1151525" y="340437"/>
                      <a:pt x="1151525" y="565513"/>
                      <a:pt x="1151525" y="790684"/>
                    </a:cubicBezTo>
                    <a:cubicBezTo>
                      <a:pt x="1151525" y="801447"/>
                      <a:pt x="1151620" y="812306"/>
                      <a:pt x="1151239" y="823069"/>
                    </a:cubicBezTo>
                    <a:cubicBezTo>
                      <a:pt x="1150668" y="837833"/>
                      <a:pt x="1141809" y="845453"/>
                      <a:pt x="1128189" y="846691"/>
                    </a:cubicBezTo>
                    <a:cubicBezTo>
                      <a:pt x="1116092" y="847834"/>
                      <a:pt x="1103900" y="847262"/>
                      <a:pt x="1091708" y="847262"/>
                    </a:cubicBezTo>
                    <a:cubicBezTo>
                      <a:pt x="957786" y="847262"/>
                      <a:pt x="823770" y="847262"/>
                      <a:pt x="689848" y="847262"/>
                    </a:cubicBezTo>
                    <a:cubicBezTo>
                      <a:pt x="632317" y="847262"/>
                      <a:pt x="640223" y="844786"/>
                      <a:pt x="639651" y="895745"/>
                    </a:cubicBezTo>
                    <a:cubicBezTo>
                      <a:pt x="639651" y="904984"/>
                      <a:pt x="640128" y="914318"/>
                      <a:pt x="639461" y="923462"/>
                    </a:cubicBezTo>
                    <a:cubicBezTo>
                      <a:pt x="636508" y="959276"/>
                      <a:pt x="610981" y="984899"/>
                      <a:pt x="577929" y="985756"/>
                    </a:cubicBezTo>
                    <a:cubicBezTo>
                      <a:pt x="545354" y="986613"/>
                      <a:pt x="517255" y="961943"/>
                      <a:pt x="513064" y="926510"/>
                    </a:cubicBezTo>
                    <a:cubicBezTo>
                      <a:pt x="510778" y="906698"/>
                      <a:pt x="511826" y="886505"/>
                      <a:pt x="512112" y="866408"/>
                    </a:cubicBezTo>
                    <a:cubicBezTo>
                      <a:pt x="512302" y="852882"/>
                      <a:pt x="506682" y="846786"/>
                      <a:pt x="493252" y="847262"/>
                    </a:cubicBezTo>
                    <a:cubicBezTo>
                      <a:pt x="482584" y="847643"/>
                      <a:pt x="471916" y="847262"/>
                      <a:pt x="461248" y="847262"/>
                    </a:cubicBezTo>
                    <a:cubicBezTo>
                      <a:pt x="324279" y="847262"/>
                      <a:pt x="187214" y="847358"/>
                      <a:pt x="50244" y="847262"/>
                    </a:cubicBezTo>
                    <a:cubicBezTo>
                      <a:pt x="2524" y="847262"/>
                      <a:pt x="238" y="845072"/>
                      <a:pt x="143" y="798494"/>
                    </a:cubicBezTo>
                    <a:cubicBezTo>
                      <a:pt x="-48" y="567227"/>
                      <a:pt x="-48" y="335865"/>
                      <a:pt x="143" y="104598"/>
                    </a:cubicBezTo>
                    <a:cubicBezTo>
                      <a:pt x="143" y="60307"/>
                      <a:pt x="2334" y="58783"/>
                      <a:pt x="47292" y="58021"/>
                    </a:cubicBezTo>
                    <a:cubicBezTo>
                      <a:pt x="53388" y="57926"/>
                      <a:pt x="59579" y="57259"/>
                      <a:pt x="65580" y="58116"/>
                    </a:cubicBezTo>
                    <a:cubicBezTo>
                      <a:pt x="90154" y="61736"/>
                      <a:pt x="102537" y="53544"/>
                      <a:pt x="100251" y="26112"/>
                    </a:cubicBezTo>
                    <a:cubicBezTo>
                      <a:pt x="98536" y="5824"/>
                      <a:pt x="112347" y="395"/>
                      <a:pt x="129683" y="490"/>
                    </a:cubicBezTo>
                    <a:cubicBezTo>
                      <a:pt x="249984" y="585"/>
                      <a:pt x="370189" y="-272"/>
                      <a:pt x="490490" y="1252"/>
                    </a:cubicBezTo>
                    <a:cubicBezTo>
                      <a:pt x="522303" y="1633"/>
                      <a:pt x="549164" y="20016"/>
                      <a:pt x="577548" y="42876"/>
                    </a:cubicBezTo>
                    <a:close/>
                    <a:moveTo>
                      <a:pt x="550307" y="597993"/>
                    </a:moveTo>
                    <a:cubicBezTo>
                      <a:pt x="566023" y="592945"/>
                      <a:pt x="581930" y="593802"/>
                      <a:pt x="597932" y="596183"/>
                    </a:cubicBezTo>
                    <a:cubicBezTo>
                      <a:pt x="595265" y="598565"/>
                      <a:pt x="595265" y="601041"/>
                      <a:pt x="597932" y="603518"/>
                    </a:cubicBezTo>
                    <a:cubicBezTo>
                      <a:pt x="590598" y="642856"/>
                      <a:pt x="597932" y="675717"/>
                      <a:pt x="636889" y="694767"/>
                    </a:cubicBezTo>
                    <a:cubicBezTo>
                      <a:pt x="637937" y="701530"/>
                      <a:pt x="641271" y="704578"/>
                      <a:pt x="648129" y="701720"/>
                    </a:cubicBezTo>
                    <a:cubicBezTo>
                      <a:pt x="759285" y="701911"/>
                      <a:pt x="870537" y="701625"/>
                      <a:pt x="981694" y="702768"/>
                    </a:cubicBezTo>
                    <a:cubicBezTo>
                      <a:pt x="1005126" y="703054"/>
                      <a:pt x="1013127" y="696005"/>
                      <a:pt x="1013031" y="671526"/>
                    </a:cubicBezTo>
                    <a:cubicBezTo>
                      <a:pt x="1012174" y="472454"/>
                      <a:pt x="1012174" y="273476"/>
                      <a:pt x="1013031" y="74404"/>
                    </a:cubicBezTo>
                    <a:cubicBezTo>
                      <a:pt x="1013127" y="50306"/>
                      <a:pt x="1006269" y="42305"/>
                      <a:pt x="982361" y="42590"/>
                    </a:cubicBezTo>
                    <a:cubicBezTo>
                      <a:pt x="875776" y="43638"/>
                      <a:pt x="769096" y="43067"/>
                      <a:pt x="662511" y="43162"/>
                    </a:cubicBezTo>
                    <a:cubicBezTo>
                      <a:pt x="656415" y="43162"/>
                      <a:pt x="650319" y="43733"/>
                      <a:pt x="644319" y="44591"/>
                    </a:cubicBezTo>
                    <a:cubicBezTo>
                      <a:pt x="610886" y="49544"/>
                      <a:pt x="600027" y="64974"/>
                      <a:pt x="603171" y="102788"/>
                    </a:cubicBezTo>
                    <a:cubicBezTo>
                      <a:pt x="588407" y="103836"/>
                      <a:pt x="573548" y="106598"/>
                      <a:pt x="558879" y="102026"/>
                    </a:cubicBezTo>
                    <a:cubicBezTo>
                      <a:pt x="558403" y="96311"/>
                      <a:pt x="556308" y="91930"/>
                      <a:pt x="550116" y="90692"/>
                    </a:cubicBezTo>
                    <a:cubicBezTo>
                      <a:pt x="540877" y="55068"/>
                      <a:pt x="516684" y="42686"/>
                      <a:pt x="482108" y="42876"/>
                    </a:cubicBezTo>
                    <a:cubicBezTo>
                      <a:pt x="378571" y="43543"/>
                      <a:pt x="275130" y="43829"/>
                      <a:pt x="171593" y="42590"/>
                    </a:cubicBezTo>
                    <a:cubicBezTo>
                      <a:pt x="147209" y="42305"/>
                      <a:pt x="141018" y="50591"/>
                      <a:pt x="141113" y="74213"/>
                    </a:cubicBezTo>
                    <a:cubicBezTo>
                      <a:pt x="141875" y="273095"/>
                      <a:pt x="141780" y="471977"/>
                      <a:pt x="141113" y="670859"/>
                    </a:cubicBezTo>
                    <a:cubicBezTo>
                      <a:pt x="141113" y="693815"/>
                      <a:pt x="146352" y="703340"/>
                      <a:pt x="171593" y="703054"/>
                    </a:cubicBezTo>
                    <a:cubicBezTo>
                      <a:pt x="278082" y="701720"/>
                      <a:pt x="384667" y="702578"/>
                      <a:pt x="491252" y="702387"/>
                    </a:cubicBezTo>
                    <a:cubicBezTo>
                      <a:pt x="498681" y="702387"/>
                      <a:pt x="510397" y="703340"/>
                      <a:pt x="512874" y="699339"/>
                    </a:cubicBezTo>
                    <a:cubicBezTo>
                      <a:pt x="530114" y="671431"/>
                      <a:pt x="569452" y="653905"/>
                      <a:pt x="555736" y="610757"/>
                    </a:cubicBezTo>
                    <a:cubicBezTo>
                      <a:pt x="558403" y="604565"/>
                      <a:pt x="556212" y="600565"/>
                      <a:pt x="550402" y="598088"/>
                    </a:cubicBezTo>
                    <a:close/>
                    <a:moveTo>
                      <a:pt x="1112472" y="454261"/>
                    </a:moveTo>
                    <a:lnTo>
                      <a:pt x="1112472" y="412637"/>
                    </a:lnTo>
                    <a:cubicBezTo>
                      <a:pt x="1112472" y="318625"/>
                      <a:pt x="1112568" y="224708"/>
                      <a:pt x="1112282" y="130697"/>
                    </a:cubicBezTo>
                    <a:cubicBezTo>
                      <a:pt x="1112282" y="120600"/>
                      <a:pt x="1117140" y="106789"/>
                      <a:pt x="1104852" y="101931"/>
                    </a:cubicBezTo>
                    <a:cubicBezTo>
                      <a:pt x="1090755" y="96407"/>
                      <a:pt x="1074182" y="96597"/>
                      <a:pt x="1059990" y="101455"/>
                    </a:cubicBezTo>
                    <a:cubicBezTo>
                      <a:pt x="1044654" y="106789"/>
                      <a:pt x="1052846" y="122600"/>
                      <a:pt x="1051227" y="133745"/>
                    </a:cubicBezTo>
                    <a:cubicBezTo>
                      <a:pt x="1050179" y="141269"/>
                      <a:pt x="1051036" y="149080"/>
                      <a:pt x="1051036" y="156795"/>
                    </a:cubicBezTo>
                    <a:cubicBezTo>
                      <a:pt x="1051036" y="333960"/>
                      <a:pt x="1051036" y="511220"/>
                      <a:pt x="1051036" y="688385"/>
                    </a:cubicBezTo>
                    <a:cubicBezTo>
                      <a:pt x="1051036" y="724961"/>
                      <a:pt x="1032301" y="743278"/>
                      <a:pt x="994839" y="743345"/>
                    </a:cubicBezTo>
                    <a:cubicBezTo>
                      <a:pt x="949214" y="743345"/>
                      <a:pt x="903589" y="743345"/>
                      <a:pt x="857964" y="743345"/>
                    </a:cubicBezTo>
                    <a:cubicBezTo>
                      <a:pt x="795576" y="743345"/>
                      <a:pt x="733187" y="743249"/>
                      <a:pt x="670893" y="743535"/>
                    </a:cubicBezTo>
                    <a:cubicBezTo>
                      <a:pt x="660797" y="743535"/>
                      <a:pt x="646033" y="739535"/>
                      <a:pt x="642604" y="751441"/>
                    </a:cubicBezTo>
                    <a:cubicBezTo>
                      <a:pt x="638508" y="765633"/>
                      <a:pt x="637556" y="782683"/>
                      <a:pt x="641366" y="796875"/>
                    </a:cubicBezTo>
                    <a:cubicBezTo>
                      <a:pt x="645366" y="811734"/>
                      <a:pt x="661940" y="805829"/>
                      <a:pt x="673275" y="805829"/>
                    </a:cubicBezTo>
                    <a:cubicBezTo>
                      <a:pt x="808625" y="806210"/>
                      <a:pt x="944070" y="806210"/>
                      <a:pt x="1079421" y="805924"/>
                    </a:cubicBezTo>
                    <a:cubicBezTo>
                      <a:pt x="1111710" y="805924"/>
                      <a:pt x="1112282" y="805162"/>
                      <a:pt x="1112377" y="773158"/>
                    </a:cubicBezTo>
                    <a:cubicBezTo>
                      <a:pt x="1112663" y="666859"/>
                      <a:pt x="1112472" y="560560"/>
                      <a:pt x="1112472" y="454261"/>
                    </a:cubicBezTo>
                    <a:close/>
                    <a:moveTo>
                      <a:pt x="42148" y="448165"/>
                    </a:moveTo>
                    <a:cubicBezTo>
                      <a:pt x="42148" y="555988"/>
                      <a:pt x="41958" y="663906"/>
                      <a:pt x="42148" y="771729"/>
                    </a:cubicBezTo>
                    <a:cubicBezTo>
                      <a:pt x="42148" y="805352"/>
                      <a:pt x="42720" y="806019"/>
                      <a:pt x="73009" y="806019"/>
                    </a:cubicBezTo>
                    <a:cubicBezTo>
                      <a:pt x="209883" y="806305"/>
                      <a:pt x="346758" y="805733"/>
                      <a:pt x="483727" y="806495"/>
                    </a:cubicBezTo>
                    <a:cubicBezTo>
                      <a:pt x="504682" y="806591"/>
                      <a:pt x="513731" y="802114"/>
                      <a:pt x="512683" y="778682"/>
                    </a:cubicBezTo>
                    <a:cubicBezTo>
                      <a:pt x="511064" y="744488"/>
                      <a:pt x="512683" y="743726"/>
                      <a:pt x="476298" y="743630"/>
                    </a:cubicBezTo>
                    <a:cubicBezTo>
                      <a:pt x="368284" y="743345"/>
                      <a:pt x="260271" y="743630"/>
                      <a:pt x="152352" y="743440"/>
                    </a:cubicBezTo>
                    <a:cubicBezTo>
                      <a:pt x="100060" y="743440"/>
                      <a:pt x="99774" y="742964"/>
                      <a:pt x="99679" y="688385"/>
                    </a:cubicBezTo>
                    <a:cubicBezTo>
                      <a:pt x="99584" y="628283"/>
                      <a:pt x="99679" y="568180"/>
                      <a:pt x="99679" y="508077"/>
                    </a:cubicBezTo>
                    <a:cubicBezTo>
                      <a:pt x="99679" y="381776"/>
                      <a:pt x="99298" y="255379"/>
                      <a:pt x="100060" y="129077"/>
                    </a:cubicBezTo>
                    <a:cubicBezTo>
                      <a:pt x="100155" y="108599"/>
                      <a:pt x="96822" y="97740"/>
                      <a:pt x="73009" y="98883"/>
                    </a:cubicBezTo>
                    <a:cubicBezTo>
                      <a:pt x="43577" y="100312"/>
                      <a:pt x="42434" y="98883"/>
                      <a:pt x="42339" y="129173"/>
                    </a:cubicBezTo>
                    <a:cubicBezTo>
                      <a:pt x="41958" y="235472"/>
                      <a:pt x="42243" y="341771"/>
                      <a:pt x="42148" y="448070"/>
                    </a:cubicBezTo>
                    <a:close/>
                    <a:moveTo>
                      <a:pt x="601266" y="824402"/>
                    </a:moveTo>
                    <a:cubicBezTo>
                      <a:pt x="601266" y="804400"/>
                      <a:pt x="601551" y="784302"/>
                      <a:pt x="601266" y="764300"/>
                    </a:cubicBezTo>
                    <a:cubicBezTo>
                      <a:pt x="600980" y="748964"/>
                      <a:pt x="601647" y="733343"/>
                      <a:pt x="598884" y="718389"/>
                    </a:cubicBezTo>
                    <a:cubicBezTo>
                      <a:pt x="596122" y="703244"/>
                      <a:pt x="582882" y="702673"/>
                      <a:pt x="569928" y="702673"/>
                    </a:cubicBezTo>
                    <a:cubicBezTo>
                      <a:pt x="557070" y="702673"/>
                      <a:pt x="554498" y="711341"/>
                      <a:pt x="554403" y="720675"/>
                    </a:cubicBezTo>
                    <a:cubicBezTo>
                      <a:pt x="554117" y="786969"/>
                      <a:pt x="554212" y="853263"/>
                      <a:pt x="554784" y="919557"/>
                    </a:cubicBezTo>
                    <a:cubicBezTo>
                      <a:pt x="554879" y="932797"/>
                      <a:pt x="560308" y="944132"/>
                      <a:pt x="576120" y="944227"/>
                    </a:cubicBezTo>
                    <a:cubicBezTo>
                      <a:pt x="590598" y="944227"/>
                      <a:pt x="598218" y="935178"/>
                      <a:pt x="600313" y="921557"/>
                    </a:cubicBezTo>
                    <a:cubicBezTo>
                      <a:pt x="601456" y="914033"/>
                      <a:pt x="601170" y="906222"/>
                      <a:pt x="601170" y="898507"/>
                    </a:cubicBezTo>
                    <a:cubicBezTo>
                      <a:pt x="601170" y="873837"/>
                      <a:pt x="601170" y="849167"/>
                      <a:pt x="601170" y="824498"/>
                    </a:cubicBezTo>
                    <a:close/>
                  </a:path>
                </a:pathLst>
              </a:custGeom>
              <a:solidFill>
                <a:srgbClr val="0D2343"/>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13" name="Freeform: Shape 12">
                <a:extLst>
                  <a:ext uri="{FF2B5EF4-FFF2-40B4-BE49-F238E27FC236}">
                    <a16:creationId xmlns:a16="http://schemas.microsoft.com/office/drawing/2014/main" id="{4D733C34-D0A6-8F53-E2D0-F7C62ED1ABDD}"/>
                  </a:ext>
                </a:extLst>
              </p:cNvPr>
              <p:cNvSpPr/>
              <p:nvPr/>
            </p:nvSpPr>
            <p:spPr>
              <a:xfrm>
                <a:off x="9867834" y="3891815"/>
                <a:ext cx="417726" cy="660189"/>
              </a:xfrm>
              <a:custGeom>
                <a:avLst/>
                <a:gdLst>
                  <a:gd name="connsiteX0" fmla="*/ 41488 w 417726"/>
                  <a:gd name="connsiteY0" fmla="*/ 652180 h 660189"/>
                  <a:gd name="connsiteX1" fmla="*/ 2530 w 417726"/>
                  <a:gd name="connsiteY1" fmla="*/ 560931 h 660189"/>
                  <a:gd name="connsiteX2" fmla="*/ 47298 w 417726"/>
                  <a:gd name="connsiteY2" fmla="*/ 549024 h 660189"/>
                  <a:gd name="connsiteX3" fmla="*/ 195793 w 417726"/>
                  <a:gd name="connsiteY3" fmla="*/ 429771 h 660189"/>
                  <a:gd name="connsiteX4" fmla="*/ 217510 w 417726"/>
                  <a:gd name="connsiteY4" fmla="*/ 411960 h 660189"/>
                  <a:gd name="connsiteX5" fmla="*/ 224749 w 417726"/>
                  <a:gd name="connsiteY5" fmla="*/ 435963 h 660189"/>
                  <a:gd name="connsiteX6" fmla="*/ 324952 w 417726"/>
                  <a:gd name="connsiteY6" fmla="*/ 435963 h 660189"/>
                  <a:gd name="connsiteX7" fmla="*/ 345716 w 417726"/>
                  <a:gd name="connsiteY7" fmla="*/ 415770 h 660189"/>
                  <a:gd name="connsiteX8" fmla="*/ 321713 w 417726"/>
                  <a:gd name="connsiteY8" fmla="*/ 394148 h 660189"/>
                  <a:gd name="connsiteX9" fmla="*/ 244275 w 417726"/>
                  <a:gd name="connsiteY9" fmla="*/ 393862 h 660189"/>
                  <a:gd name="connsiteX10" fmla="*/ 216176 w 417726"/>
                  <a:gd name="connsiteY10" fmla="*/ 414341 h 660189"/>
                  <a:gd name="connsiteX11" fmla="*/ 216843 w 417726"/>
                  <a:gd name="connsiteY11" fmla="*/ 375574 h 660189"/>
                  <a:gd name="connsiteX12" fmla="*/ 216938 w 417726"/>
                  <a:gd name="connsiteY12" fmla="*/ 240891 h 660189"/>
                  <a:gd name="connsiteX13" fmla="*/ 43107 w 417726"/>
                  <a:gd name="connsiteY13" fmla="*/ 67536 h 660189"/>
                  <a:gd name="connsiteX14" fmla="*/ 13008 w 417726"/>
                  <a:gd name="connsiteY14" fmla="*/ 60297 h 660189"/>
                  <a:gd name="connsiteX15" fmla="*/ 7960 w 417726"/>
                  <a:gd name="connsiteY15" fmla="*/ 60201 h 660189"/>
                  <a:gd name="connsiteX16" fmla="*/ 49012 w 417726"/>
                  <a:gd name="connsiteY16" fmla="*/ 2004 h 660189"/>
                  <a:gd name="connsiteX17" fmla="*/ 67205 w 417726"/>
                  <a:gd name="connsiteY17" fmla="*/ 575 h 660189"/>
                  <a:gd name="connsiteX18" fmla="*/ 387055 w 417726"/>
                  <a:gd name="connsiteY18" fmla="*/ 3 h 660189"/>
                  <a:gd name="connsiteX19" fmla="*/ 417725 w 417726"/>
                  <a:gd name="connsiteY19" fmla="*/ 31817 h 660189"/>
                  <a:gd name="connsiteX20" fmla="*/ 417725 w 417726"/>
                  <a:gd name="connsiteY20" fmla="*/ 628939 h 660189"/>
                  <a:gd name="connsiteX21" fmla="*/ 386388 w 417726"/>
                  <a:gd name="connsiteY21" fmla="*/ 660181 h 660189"/>
                  <a:gd name="connsiteX22" fmla="*/ 52822 w 417726"/>
                  <a:gd name="connsiteY22" fmla="*/ 659133 h 660189"/>
                  <a:gd name="connsiteX23" fmla="*/ 41583 w 417726"/>
                  <a:gd name="connsiteY23" fmla="*/ 652180 h 660189"/>
                  <a:gd name="connsiteX24" fmla="*/ 237036 w 417726"/>
                  <a:gd name="connsiteY24" fmla="*/ 184312 h 660189"/>
                  <a:gd name="connsiteX25" fmla="*/ 262468 w 417726"/>
                  <a:gd name="connsiteY25" fmla="*/ 220221 h 660189"/>
                  <a:gd name="connsiteX26" fmla="*/ 341335 w 417726"/>
                  <a:gd name="connsiteY26" fmla="*/ 210887 h 660189"/>
                  <a:gd name="connsiteX27" fmla="*/ 346192 w 417726"/>
                  <a:gd name="connsiteY27" fmla="*/ 194028 h 660189"/>
                  <a:gd name="connsiteX28" fmla="*/ 346478 w 417726"/>
                  <a:gd name="connsiteY28" fmla="*/ 101730 h 660189"/>
                  <a:gd name="connsiteX29" fmla="*/ 322285 w 417726"/>
                  <a:gd name="connsiteY29" fmla="*/ 75441 h 660189"/>
                  <a:gd name="connsiteX30" fmla="*/ 168551 w 417726"/>
                  <a:gd name="connsiteY30" fmla="*/ 75441 h 660189"/>
                  <a:gd name="connsiteX31" fmla="*/ 223129 w 417726"/>
                  <a:gd name="connsiteY31" fmla="*/ 115256 h 660189"/>
                  <a:gd name="connsiteX32" fmla="*/ 282280 w 417726"/>
                  <a:gd name="connsiteY32" fmla="*/ 114684 h 660189"/>
                  <a:gd name="connsiteX33" fmla="*/ 307711 w 417726"/>
                  <a:gd name="connsiteY33" fmla="*/ 147165 h 660189"/>
                  <a:gd name="connsiteX34" fmla="*/ 282375 w 417726"/>
                  <a:gd name="connsiteY34" fmla="*/ 179550 h 660189"/>
                  <a:gd name="connsiteX35" fmla="*/ 237036 w 417726"/>
                  <a:gd name="connsiteY35" fmla="*/ 184407 h 660189"/>
                  <a:gd name="connsiteX36" fmla="*/ 267421 w 417726"/>
                  <a:gd name="connsiteY36" fmla="*/ 502542 h 660189"/>
                  <a:gd name="connsiteX37" fmla="*/ 208270 w 417726"/>
                  <a:gd name="connsiteY37" fmla="*/ 502733 h 660189"/>
                  <a:gd name="connsiteX38" fmla="*/ 188839 w 417726"/>
                  <a:gd name="connsiteY38" fmla="*/ 523402 h 660189"/>
                  <a:gd name="connsiteX39" fmla="*/ 205603 w 417726"/>
                  <a:gd name="connsiteY39" fmla="*/ 541595 h 660189"/>
                  <a:gd name="connsiteX40" fmla="*/ 328190 w 417726"/>
                  <a:gd name="connsiteY40" fmla="*/ 541785 h 660189"/>
                  <a:gd name="connsiteX41" fmla="*/ 345430 w 417726"/>
                  <a:gd name="connsiteY41" fmla="*/ 523974 h 660189"/>
                  <a:gd name="connsiteX42" fmla="*/ 326571 w 417726"/>
                  <a:gd name="connsiteY42" fmla="*/ 502828 h 660189"/>
                  <a:gd name="connsiteX43" fmla="*/ 267421 w 417726"/>
                  <a:gd name="connsiteY43" fmla="*/ 502542 h 660189"/>
                  <a:gd name="connsiteX44" fmla="*/ 288947 w 417726"/>
                  <a:gd name="connsiteY44" fmla="*/ 327663 h 660189"/>
                  <a:gd name="connsiteX45" fmla="*/ 288947 w 417726"/>
                  <a:gd name="connsiteY45" fmla="*/ 326616 h 660189"/>
                  <a:gd name="connsiteX46" fmla="*/ 329428 w 417726"/>
                  <a:gd name="connsiteY46" fmla="*/ 326330 h 660189"/>
                  <a:gd name="connsiteX47" fmla="*/ 345145 w 417726"/>
                  <a:gd name="connsiteY47" fmla="*/ 307566 h 660189"/>
                  <a:gd name="connsiteX48" fmla="*/ 328952 w 417726"/>
                  <a:gd name="connsiteY48" fmla="*/ 289278 h 660189"/>
                  <a:gd name="connsiteX49" fmla="*/ 265801 w 417726"/>
                  <a:gd name="connsiteY49" fmla="*/ 288611 h 660189"/>
                  <a:gd name="connsiteX50" fmla="*/ 250657 w 417726"/>
                  <a:gd name="connsiteY50" fmla="*/ 311661 h 660189"/>
                  <a:gd name="connsiteX51" fmla="*/ 266278 w 417726"/>
                  <a:gd name="connsiteY51" fmla="*/ 327663 h 660189"/>
                  <a:gd name="connsiteX52" fmla="*/ 288852 w 417726"/>
                  <a:gd name="connsiteY52" fmla="*/ 327663 h 66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17726" h="660189">
                    <a:moveTo>
                      <a:pt x="41488" y="652180"/>
                    </a:moveTo>
                    <a:cubicBezTo>
                      <a:pt x="2530" y="633130"/>
                      <a:pt x="-4804" y="600269"/>
                      <a:pt x="2530" y="560931"/>
                    </a:cubicBezTo>
                    <a:cubicBezTo>
                      <a:pt x="18151" y="559502"/>
                      <a:pt x="33582" y="557978"/>
                      <a:pt x="47298" y="549024"/>
                    </a:cubicBezTo>
                    <a:cubicBezTo>
                      <a:pt x="112449" y="529308"/>
                      <a:pt x="161312" y="488922"/>
                      <a:pt x="195793" y="429771"/>
                    </a:cubicBezTo>
                    <a:cubicBezTo>
                      <a:pt x="200555" y="421485"/>
                      <a:pt x="202270" y="407769"/>
                      <a:pt x="217510" y="411960"/>
                    </a:cubicBezTo>
                    <a:cubicBezTo>
                      <a:pt x="215986" y="421294"/>
                      <a:pt x="206175" y="435105"/>
                      <a:pt x="224749" y="435963"/>
                    </a:cubicBezTo>
                    <a:cubicBezTo>
                      <a:pt x="258086" y="437391"/>
                      <a:pt x="291519" y="436725"/>
                      <a:pt x="324952" y="435963"/>
                    </a:cubicBezTo>
                    <a:cubicBezTo>
                      <a:pt x="336667" y="435677"/>
                      <a:pt x="345621" y="428533"/>
                      <a:pt x="345716" y="415770"/>
                    </a:cubicBezTo>
                    <a:cubicBezTo>
                      <a:pt x="345811" y="400339"/>
                      <a:pt x="335239" y="394338"/>
                      <a:pt x="321713" y="394148"/>
                    </a:cubicBezTo>
                    <a:cubicBezTo>
                      <a:pt x="295900" y="393672"/>
                      <a:pt x="270088" y="394243"/>
                      <a:pt x="244275" y="393862"/>
                    </a:cubicBezTo>
                    <a:cubicBezTo>
                      <a:pt x="229511" y="393672"/>
                      <a:pt x="223796" y="405102"/>
                      <a:pt x="216176" y="414341"/>
                    </a:cubicBezTo>
                    <a:cubicBezTo>
                      <a:pt x="202841" y="401196"/>
                      <a:pt x="216652" y="388528"/>
                      <a:pt x="216843" y="375574"/>
                    </a:cubicBezTo>
                    <a:cubicBezTo>
                      <a:pt x="232750" y="330711"/>
                      <a:pt x="233321" y="285849"/>
                      <a:pt x="216938" y="240891"/>
                    </a:cubicBezTo>
                    <a:cubicBezTo>
                      <a:pt x="189887" y="151356"/>
                      <a:pt x="133690" y="91729"/>
                      <a:pt x="43107" y="67536"/>
                    </a:cubicBezTo>
                    <a:cubicBezTo>
                      <a:pt x="33772" y="62297"/>
                      <a:pt x="24057" y="58487"/>
                      <a:pt x="13008" y="60297"/>
                    </a:cubicBezTo>
                    <a:cubicBezTo>
                      <a:pt x="11293" y="59154"/>
                      <a:pt x="9674" y="59058"/>
                      <a:pt x="7960" y="60201"/>
                    </a:cubicBezTo>
                    <a:cubicBezTo>
                      <a:pt x="4721" y="22482"/>
                      <a:pt x="15580" y="6957"/>
                      <a:pt x="49012" y="2004"/>
                    </a:cubicBezTo>
                    <a:cubicBezTo>
                      <a:pt x="55013" y="1146"/>
                      <a:pt x="61109" y="575"/>
                      <a:pt x="67205" y="575"/>
                    </a:cubicBezTo>
                    <a:cubicBezTo>
                      <a:pt x="173790" y="480"/>
                      <a:pt x="280470" y="1051"/>
                      <a:pt x="387055" y="3"/>
                    </a:cubicBezTo>
                    <a:cubicBezTo>
                      <a:pt x="411058" y="-187"/>
                      <a:pt x="417820" y="7814"/>
                      <a:pt x="417725" y="31817"/>
                    </a:cubicBezTo>
                    <a:cubicBezTo>
                      <a:pt x="416868" y="230889"/>
                      <a:pt x="416868" y="429867"/>
                      <a:pt x="417725" y="628939"/>
                    </a:cubicBezTo>
                    <a:cubicBezTo>
                      <a:pt x="417820" y="653418"/>
                      <a:pt x="409819" y="660467"/>
                      <a:pt x="386388" y="660181"/>
                    </a:cubicBezTo>
                    <a:cubicBezTo>
                      <a:pt x="275231" y="659038"/>
                      <a:pt x="163979" y="659324"/>
                      <a:pt x="52822" y="659133"/>
                    </a:cubicBezTo>
                    <a:cubicBezTo>
                      <a:pt x="49108" y="656847"/>
                      <a:pt x="45393" y="654466"/>
                      <a:pt x="41583" y="652180"/>
                    </a:cubicBezTo>
                    <a:close/>
                    <a:moveTo>
                      <a:pt x="237036" y="184312"/>
                    </a:moveTo>
                    <a:cubicBezTo>
                      <a:pt x="239417" y="200790"/>
                      <a:pt x="239131" y="220983"/>
                      <a:pt x="262468" y="220221"/>
                    </a:cubicBezTo>
                    <a:cubicBezTo>
                      <a:pt x="288947" y="219364"/>
                      <a:pt x="317332" y="230223"/>
                      <a:pt x="341335" y="210887"/>
                    </a:cubicBezTo>
                    <a:cubicBezTo>
                      <a:pt x="345049" y="207839"/>
                      <a:pt x="346097" y="199743"/>
                      <a:pt x="346192" y="194028"/>
                    </a:cubicBezTo>
                    <a:cubicBezTo>
                      <a:pt x="346669" y="163262"/>
                      <a:pt x="346478" y="132496"/>
                      <a:pt x="346478" y="101730"/>
                    </a:cubicBezTo>
                    <a:cubicBezTo>
                      <a:pt x="346478" y="85347"/>
                      <a:pt x="339620" y="75441"/>
                      <a:pt x="322285" y="75441"/>
                    </a:cubicBezTo>
                    <a:cubicBezTo>
                      <a:pt x="272850" y="75441"/>
                      <a:pt x="223320" y="75441"/>
                      <a:pt x="168551" y="75441"/>
                    </a:cubicBezTo>
                    <a:cubicBezTo>
                      <a:pt x="182648" y="102302"/>
                      <a:pt x="195697" y="117732"/>
                      <a:pt x="223129" y="115256"/>
                    </a:cubicBezTo>
                    <a:cubicBezTo>
                      <a:pt x="242751" y="113446"/>
                      <a:pt x="262658" y="116018"/>
                      <a:pt x="282280" y="114684"/>
                    </a:cubicBezTo>
                    <a:cubicBezTo>
                      <a:pt x="307521" y="113065"/>
                      <a:pt x="307807" y="128781"/>
                      <a:pt x="307711" y="147165"/>
                    </a:cubicBezTo>
                    <a:cubicBezTo>
                      <a:pt x="307616" y="165167"/>
                      <a:pt x="308378" y="181359"/>
                      <a:pt x="282375" y="179550"/>
                    </a:cubicBezTo>
                    <a:cubicBezTo>
                      <a:pt x="267706" y="178502"/>
                      <a:pt x="251990" y="175549"/>
                      <a:pt x="237036" y="184407"/>
                    </a:cubicBezTo>
                    <a:close/>
                    <a:moveTo>
                      <a:pt x="267421" y="502542"/>
                    </a:moveTo>
                    <a:cubicBezTo>
                      <a:pt x="247704" y="502542"/>
                      <a:pt x="227987" y="501971"/>
                      <a:pt x="208270" y="502733"/>
                    </a:cubicBezTo>
                    <a:cubicBezTo>
                      <a:pt x="196174" y="503209"/>
                      <a:pt x="188554" y="510162"/>
                      <a:pt x="188839" y="523402"/>
                    </a:cubicBezTo>
                    <a:cubicBezTo>
                      <a:pt x="189030" y="534261"/>
                      <a:pt x="195793" y="540833"/>
                      <a:pt x="205603" y="541595"/>
                    </a:cubicBezTo>
                    <a:cubicBezTo>
                      <a:pt x="246466" y="544929"/>
                      <a:pt x="287328" y="544643"/>
                      <a:pt x="328190" y="541785"/>
                    </a:cubicBezTo>
                    <a:cubicBezTo>
                      <a:pt x="337810" y="541119"/>
                      <a:pt x="345049" y="534927"/>
                      <a:pt x="345430" y="523974"/>
                    </a:cubicBezTo>
                    <a:cubicBezTo>
                      <a:pt x="345811" y="511020"/>
                      <a:pt x="338763" y="503400"/>
                      <a:pt x="326571" y="502828"/>
                    </a:cubicBezTo>
                    <a:cubicBezTo>
                      <a:pt x="306854" y="501971"/>
                      <a:pt x="287137" y="502638"/>
                      <a:pt x="267421" y="502542"/>
                    </a:cubicBezTo>
                    <a:close/>
                    <a:moveTo>
                      <a:pt x="288947" y="327663"/>
                    </a:moveTo>
                    <a:cubicBezTo>
                      <a:pt x="288947" y="327663"/>
                      <a:pt x="288947" y="326997"/>
                      <a:pt x="288947" y="326616"/>
                    </a:cubicBezTo>
                    <a:cubicBezTo>
                      <a:pt x="302473" y="326616"/>
                      <a:pt x="316093" y="327568"/>
                      <a:pt x="329428" y="326330"/>
                    </a:cubicBezTo>
                    <a:cubicBezTo>
                      <a:pt x="339334" y="325377"/>
                      <a:pt x="345335" y="318234"/>
                      <a:pt x="345145" y="307566"/>
                    </a:cubicBezTo>
                    <a:cubicBezTo>
                      <a:pt x="345049" y="296898"/>
                      <a:pt x="339049" y="289754"/>
                      <a:pt x="328952" y="289278"/>
                    </a:cubicBezTo>
                    <a:cubicBezTo>
                      <a:pt x="307997" y="288230"/>
                      <a:pt x="286852" y="288420"/>
                      <a:pt x="265801" y="288611"/>
                    </a:cubicBezTo>
                    <a:cubicBezTo>
                      <a:pt x="250180" y="288706"/>
                      <a:pt x="252276" y="301755"/>
                      <a:pt x="250657" y="311661"/>
                    </a:cubicBezTo>
                    <a:cubicBezTo>
                      <a:pt x="248561" y="324234"/>
                      <a:pt x="255991" y="327473"/>
                      <a:pt x="266278" y="327663"/>
                    </a:cubicBezTo>
                    <a:cubicBezTo>
                      <a:pt x="273802" y="327759"/>
                      <a:pt x="281327" y="327663"/>
                      <a:pt x="288852" y="327663"/>
                    </a:cubicBezTo>
                    <a:close/>
                  </a:path>
                </a:pathLst>
              </a:custGeom>
              <a:solidFill>
                <a:srgbClr val="FEFEFE"/>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14" name="Freeform: Shape 13">
                <a:extLst>
                  <a:ext uri="{FF2B5EF4-FFF2-40B4-BE49-F238E27FC236}">
                    <a16:creationId xmlns:a16="http://schemas.microsoft.com/office/drawing/2014/main" id="{18666115-4C4D-109F-2D4B-6E3DCD84F2A0}"/>
                  </a:ext>
                </a:extLst>
              </p:cNvPr>
              <p:cNvSpPr/>
              <p:nvPr/>
            </p:nvSpPr>
            <p:spPr>
              <a:xfrm>
                <a:off x="9413545" y="3891716"/>
                <a:ext cx="417473" cy="660476"/>
              </a:xfrm>
              <a:custGeom>
                <a:avLst/>
                <a:gdLst>
                  <a:gd name="connsiteX0" fmla="*/ 414624 w 417473"/>
                  <a:gd name="connsiteY0" fmla="*/ 568173 h 660476"/>
                  <a:gd name="connsiteX1" fmla="*/ 371762 w 417473"/>
                  <a:gd name="connsiteY1" fmla="*/ 656756 h 660476"/>
                  <a:gd name="connsiteX2" fmla="*/ 350140 w 417473"/>
                  <a:gd name="connsiteY2" fmla="*/ 659804 h 660476"/>
                  <a:gd name="connsiteX3" fmla="*/ 30481 w 417473"/>
                  <a:gd name="connsiteY3" fmla="*/ 660471 h 660476"/>
                  <a:gd name="connsiteX4" fmla="*/ 1 w 417473"/>
                  <a:gd name="connsiteY4" fmla="*/ 628276 h 660476"/>
                  <a:gd name="connsiteX5" fmla="*/ 1 w 417473"/>
                  <a:gd name="connsiteY5" fmla="*/ 31630 h 660476"/>
                  <a:gd name="connsiteX6" fmla="*/ 30481 w 417473"/>
                  <a:gd name="connsiteY6" fmla="*/ 7 h 660476"/>
                  <a:gd name="connsiteX7" fmla="*/ 340996 w 417473"/>
                  <a:gd name="connsiteY7" fmla="*/ 293 h 660476"/>
                  <a:gd name="connsiteX8" fmla="*/ 409005 w 417473"/>
                  <a:gd name="connsiteY8" fmla="*/ 48108 h 660476"/>
                  <a:gd name="connsiteX9" fmla="*/ 410052 w 417473"/>
                  <a:gd name="connsiteY9" fmla="*/ 52395 h 660476"/>
                  <a:gd name="connsiteX10" fmla="*/ 406433 w 417473"/>
                  <a:gd name="connsiteY10" fmla="*/ 59633 h 660476"/>
                  <a:gd name="connsiteX11" fmla="*/ 407195 w 417473"/>
                  <a:gd name="connsiteY11" fmla="*/ 59443 h 660476"/>
                  <a:gd name="connsiteX12" fmla="*/ 370524 w 417473"/>
                  <a:gd name="connsiteY12" fmla="*/ 68206 h 660476"/>
                  <a:gd name="connsiteX13" fmla="*/ 195930 w 417473"/>
                  <a:gd name="connsiteY13" fmla="*/ 248514 h 660476"/>
                  <a:gd name="connsiteX14" fmla="*/ 195454 w 417473"/>
                  <a:gd name="connsiteY14" fmla="*/ 358909 h 660476"/>
                  <a:gd name="connsiteX15" fmla="*/ 214218 w 417473"/>
                  <a:gd name="connsiteY15" fmla="*/ 417202 h 660476"/>
                  <a:gd name="connsiteX16" fmla="*/ 174214 w 417473"/>
                  <a:gd name="connsiteY16" fmla="*/ 393675 h 660476"/>
                  <a:gd name="connsiteX17" fmla="*/ 92584 w 417473"/>
                  <a:gd name="connsiteY17" fmla="*/ 394437 h 660476"/>
                  <a:gd name="connsiteX18" fmla="*/ 69915 w 417473"/>
                  <a:gd name="connsiteY18" fmla="*/ 417107 h 660476"/>
                  <a:gd name="connsiteX19" fmla="*/ 91917 w 417473"/>
                  <a:gd name="connsiteY19" fmla="*/ 436157 h 660476"/>
                  <a:gd name="connsiteX20" fmla="*/ 191739 w 417473"/>
                  <a:gd name="connsiteY20" fmla="*/ 436538 h 660476"/>
                  <a:gd name="connsiteX21" fmla="*/ 213647 w 417473"/>
                  <a:gd name="connsiteY21" fmla="*/ 417107 h 660476"/>
                  <a:gd name="connsiteX22" fmla="*/ 405481 w 417473"/>
                  <a:gd name="connsiteY22" fmla="*/ 558934 h 660476"/>
                  <a:gd name="connsiteX23" fmla="*/ 414624 w 417473"/>
                  <a:gd name="connsiteY23" fmla="*/ 568078 h 660476"/>
                  <a:gd name="connsiteX24" fmla="*/ 246794 w 417473"/>
                  <a:gd name="connsiteY24" fmla="*/ 75445 h 660476"/>
                  <a:gd name="connsiteX25" fmla="*/ 94775 w 417473"/>
                  <a:gd name="connsiteY25" fmla="*/ 75445 h 660476"/>
                  <a:gd name="connsiteX26" fmla="*/ 68772 w 417473"/>
                  <a:gd name="connsiteY26" fmla="*/ 100496 h 660476"/>
                  <a:gd name="connsiteX27" fmla="*/ 68962 w 417473"/>
                  <a:gd name="connsiteY27" fmla="*/ 197365 h 660476"/>
                  <a:gd name="connsiteX28" fmla="*/ 88393 w 417473"/>
                  <a:gd name="connsiteY28" fmla="*/ 219273 h 660476"/>
                  <a:gd name="connsiteX29" fmla="*/ 161069 w 417473"/>
                  <a:gd name="connsiteY29" fmla="*/ 219558 h 660476"/>
                  <a:gd name="connsiteX30" fmla="*/ 178119 w 417473"/>
                  <a:gd name="connsiteY30" fmla="*/ 190793 h 660476"/>
                  <a:gd name="connsiteX31" fmla="*/ 157926 w 417473"/>
                  <a:gd name="connsiteY31" fmla="*/ 179458 h 660476"/>
                  <a:gd name="connsiteX32" fmla="*/ 135161 w 417473"/>
                  <a:gd name="connsiteY32" fmla="*/ 179363 h 660476"/>
                  <a:gd name="connsiteX33" fmla="*/ 109824 w 417473"/>
                  <a:gd name="connsiteY33" fmla="*/ 147168 h 660476"/>
                  <a:gd name="connsiteX34" fmla="*/ 135637 w 417473"/>
                  <a:gd name="connsiteY34" fmla="*/ 114879 h 660476"/>
                  <a:gd name="connsiteX35" fmla="*/ 190216 w 417473"/>
                  <a:gd name="connsiteY35" fmla="*/ 115355 h 660476"/>
                  <a:gd name="connsiteX36" fmla="*/ 246794 w 417473"/>
                  <a:gd name="connsiteY36" fmla="*/ 75540 h 660476"/>
                  <a:gd name="connsiteX37" fmla="*/ 151449 w 417473"/>
                  <a:gd name="connsiteY37" fmla="*/ 502641 h 660476"/>
                  <a:gd name="connsiteX38" fmla="*/ 151449 w 417473"/>
                  <a:gd name="connsiteY38" fmla="*/ 503022 h 660476"/>
                  <a:gd name="connsiteX39" fmla="*/ 88298 w 417473"/>
                  <a:gd name="connsiteY39" fmla="*/ 503308 h 660476"/>
                  <a:gd name="connsiteX40" fmla="*/ 69819 w 417473"/>
                  <a:gd name="connsiteY40" fmla="*/ 524739 h 660476"/>
                  <a:gd name="connsiteX41" fmla="*/ 87822 w 417473"/>
                  <a:gd name="connsiteY41" fmla="*/ 541980 h 660476"/>
                  <a:gd name="connsiteX42" fmla="*/ 209551 w 417473"/>
                  <a:gd name="connsiteY42" fmla="*/ 541980 h 660476"/>
                  <a:gd name="connsiteX43" fmla="*/ 227744 w 417473"/>
                  <a:gd name="connsiteY43" fmla="*/ 520739 h 660476"/>
                  <a:gd name="connsiteX44" fmla="*/ 205646 w 417473"/>
                  <a:gd name="connsiteY44" fmla="*/ 502737 h 660476"/>
                  <a:gd name="connsiteX45" fmla="*/ 151449 w 417473"/>
                  <a:gd name="connsiteY45" fmla="*/ 502737 h 6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7473" h="660476">
                    <a:moveTo>
                      <a:pt x="414624" y="568173"/>
                    </a:moveTo>
                    <a:cubicBezTo>
                      <a:pt x="428341" y="611322"/>
                      <a:pt x="389002" y="628848"/>
                      <a:pt x="371762" y="656756"/>
                    </a:cubicBezTo>
                    <a:cubicBezTo>
                      <a:pt x="369285" y="660756"/>
                      <a:pt x="357570" y="659804"/>
                      <a:pt x="350140" y="659804"/>
                    </a:cubicBezTo>
                    <a:cubicBezTo>
                      <a:pt x="243555" y="659994"/>
                      <a:pt x="137066" y="659137"/>
                      <a:pt x="30481" y="660471"/>
                    </a:cubicBezTo>
                    <a:cubicBezTo>
                      <a:pt x="5240" y="660756"/>
                      <a:pt x="-94" y="651231"/>
                      <a:pt x="1" y="628276"/>
                    </a:cubicBezTo>
                    <a:cubicBezTo>
                      <a:pt x="573" y="429394"/>
                      <a:pt x="668" y="230512"/>
                      <a:pt x="1" y="31630"/>
                    </a:cubicBezTo>
                    <a:cubicBezTo>
                      <a:pt x="1" y="8103"/>
                      <a:pt x="6097" y="-279"/>
                      <a:pt x="30481" y="7"/>
                    </a:cubicBezTo>
                    <a:cubicBezTo>
                      <a:pt x="133923" y="1245"/>
                      <a:pt x="237460" y="960"/>
                      <a:pt x="340996" y="293"/>
                    </a:cubicBezTo>
                    <a:cubicBezTo>
                      <a:pt x="375572" y="102"/>
                      <a:pt x="399861" y="12485"/>
                      <a:pt x="409005" y="48108"/>
                    </a:cubicBezTo>
                    <a:cubicBezTo>
                      <a:pt x="409386" y="49537"/>
                      <a:pt x="410433" y="51156"/>
                      <a:pt x="410052" y="52395"/>
                    </a:cubicBezTo>
                    <a:cubicBezTo>
                      <a:pt x="409195" y="54966"/>
                      <a:pt x="407671" y="57252"/>
                      <a:pt x="406433" y="59633"/>
                    </a:cubicBezTo>
                    <a:lnTo>
                      <a:pt x="407195" y="59443"/>
                    </a:lnTo>
                    <a:cubicBezTo>
                      <a:pt x="394050" y="58395"/>
                      <a:pt x="382144" y="62682"/>
                      <a:pt x="370524" y="68206"/>
                    </a:cubicBezTo>
                    <a:cubicBezTo>
                      <a:pt x="279370" y="95638"/>
                      <a:pt x="221839" y="156312"/>
                      <a:pt x="195930" y="248514"/>
                    </a:cubicBezTo>
                    <a:cubicBezTo>
                      <a:pt x="183453" y="285281"/>
                      <a:pt x="180976" y="322047"/>
                      <a:pt x="195454" y="358909"/>
                    </a:cubicBezTo>
                    <a:cubicBezTo>
                      <a:pt x="194311" y="380817"/>
                      <a:pt x="208694" y="397581"/>
                      <a:pt x="214218" y="417202"/>
                    </a:cubicBezTo>
                    <a:cubicBezTo>
                      <a:pt x="193645" y="422346"/>
                      <a:pt x="193930" y="392437"/>
                      <a:pt x="174214" y="393675"/>
                    </a:cubicBezTo>
                    <a:cubicBezTo>
                      <a:pt x="147067" y="395390"/>
                      <a:pt x="119730" y="393580"/>
                      <a:pt x="92584" y="394437"/>
                    </a:cubicBezTo>
                    <a:cubicBezTo>
                      <a:pt x="79249" y="394818"/>
                      <a:pt x="68581" y="401772"/>
                      <a:pt x="69915" y="417107"/>
                    </a:cubicBezTo>
                    <a:cubicBezTo>
                      <a:pt x="70962" y="429299"/>
                      <a:pt x="80297" y="435966"/>
                      <a:pt x="91917" y="436157"/>
                    </a:cubicBezTo>
                    <a:cubicBezTo>
                      <a:pt x="125160" y="436728"/>
                      <a:pt x="158497" y="436157"/>
                      <a:pt x="191739" y="436538"/>
                    </a:cubicBezTo>
                    <a:cubicBezTo>
                      <a:pt x="205360" y="436728"/>
                      <a:pt x="203455" y="420250"/>
                      <a:pt x="213647" y="417107"/>
                    </a:cubicBezTo>
                    <a:cubicBezTo>
                      <a:pt x="254700" y="496164"/>
                      <a:pt x="319946" y="541599"/>
                      <a:pt x="405481" y="558934"/>
                    </a:cubicBezTo>
                    <a:cubicBezTo>
                      <a:pt x="408529" y="561982"/>
                      <a:pt x="411577" y="565030"/>
                      <a:pt x="414624" y="568078"/>
                    </a:cubicBezTo>
                    <a:close/>
                    <a:moveTo>
                      <a:pt x="246794" y="75445"/>
                    </a:moveTo>
                    <a:cubicBezTo>
                      <a:pt x="194311" y="75445"/>
                      <a:pt x="144495" y="75445"/>
                      <a:pt x="94775" y="75445"/>
                    </a:cubicBezTo>
                    <a:cubicBezTo>
                      <a:pt x="78392" y="75445"/>
                      <a:pt x="68962" y="83541"/>
                      <a:pt x="68772" y="100496"/>
                    </a:cubicBezTo>
                    <a:cubicBezTo>
                      <a:pt x="68486" y="132785"/>
                      <a:pt x="68391" y="165075"/>
                      <a:pt x="68962" y="197365"/>
                    </a:cubicBezTo>
                    <a:cubicBezTo>
                      <a:pt x="69153" y="209462"/>
                      <a:pt x="76487" y="218606"/>
                      <a:pt x="88393" y="219273"/>
                    </a:cubicBezTo>
                    <a:cubicBezTo>
                      <a:pt x="112587" y="220701"/>
                      <a:pt x="136971" y="221749"/>
                      <a:pt x="161069" y="219558"/>
                    </a:cubicBezTo>
                    <a:cubicBezTo>
                      <a:pt x="175261" y="218225"/>
                      <a:pt x="178404" y="203461"/>
                      <a:pt x="178119" y="190793"/>
                    </a:cubicBezTo>
                    <a:cubicBezTo>
                      <a:pt x="177833" y="177077"/>
                      <a:pt x="166212" y="180030"/>
                      <a:pt x="157926" y="179458"/>
                    </a:cubicBezTo>
                    <a:cubicBezTo>
                      <a:pt x="150401" y="178887"/>
                      <a:pt x="142686" y="178506"/>
                      <a:pt x="135161" y="179363"/>
                    </a:cubicBezTo>
                    <a:cubicBezTo>
                      <a:pt x="109634" y="182125"/>
                      <a:pt x="109920" y="165266"/>
                      <a:pt x="109824" y="147168"/>
                    </a:cubicBezTo>
                    <a:cubicBezTo>
                      <a:pt x="109824" y="128690"/>
                      <a:pt x="110587" y="113069"/>
                      <a:pt x="135637" y="114879"/>
                    </a:cubicBezTo>
                    <a:cubicBezTo>
                      <a:pt x="153735" y="116212"/>
                      <a:pt x="172118" y="113831"/>
                      <a:pt x="190216" y="115355"/>
                    </a:cubicBezTo>
                    <a:cubicBezTo>
                      <a:pt x="218314" y="117641"/>
                      <a:pt x="235554" y="105544"/>
                      <a:pt x="246794" y="75540"/>
                    </a:cubicBezTo>
                    <a:close/>
                    <a:moveTo>
                      <a:pt x="151449" y="502641"/>
                    </a:moveTo>
                    <a:cubicBezTo>
                      <a:pt x="151449" y="502641"/>
                      <a:pt x="151449" y="502832"/>
                      <a:pt x="151449" y="503022"/>
                    </a:cubicBezTo>
                    <a:cubicBezTo>
                      <a:pt x="130398" y="503022"/>
                      <a:pt x="109253" y="502260"/>
                      <a:pt x="88298" y="503308"/>
                    </a:cubicBezTo>
                    <a:cubicBezTo>
                      <a:pt x="76201" y="503880"/>
                      <a:pt x="68962" y="512452"/>
                      <a:pt x="69819" y="524739"/>
                    </a:cubicBezTo>
                    <a:cubicBezTo>
                      <a:pt x="70486" y="534836"/>
                      <a:pt x="78201" y="541789"/>
                      <a:pt x="87822" y="541980"/>
                    </a:cubicBezTo>
                    <a:cubicBezTo>
                      <a:pt x="128398" y="542646"/>
                      <a:pt x="168975" y="542837"/>
                      <a:pt x="209551" y="541980"/>
                    </a:cubicBezTo>
                    <a:cubicBezTo>
                      <a:pt x="221267" y="541694"/>
                      <a:pt x="229268" y="533502"/>
                      <a:pt x="227744" y="520739"/>
                    </a:cubicBezTo>
                    <a:cubicBezTo>
                      <a:pt x="226315" y="508452"/>
                      <a:pt x="217838" y="502737"/>
                      <a:pt x="205646" y="502737"/>
                    </a:cubicBezTo>
                    <a:cubicBezTo>
                      <a:pt x="187548" y="502737"/>
                      <a:pt x="169546" y="502737"/>
                      <a:pt x="151449" y="502737"/>
                    </a:cubicBezTo>
                    <a:close/>
                  </a:path>
                </a:pathLst>
              </a:custGeom>
              <a:solidFill>
                <a:srgbClr val="FEFEFE"/>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15" name="Freeform: Shape 14">
                <a:extLst>
                  <a:ext uri="{FF2B5EF4-FFF2-40B4-BE49-F238E27FC236}">
                    <a16:creationId xmlns:a16="http://schemas.microsoft.com/office/drawing/2014/main" id="{4306D8DF-3C3A-BEB6-57A7-C2430BAA1107}"/>
                  </a:ext>
                </a:extLst>
              </p:cNvPr>
              <p:cNvSpPr/>
              <p:nvPr/>
            </p:nvSpPr>
            <p:spPr>
              <a:xfrm>
                <a:off x="9911492" y="3946991"/>
                <a:ext cx="474265" cy="709224"/>
              </a:xfrm>
              <a:custGeom>
                <a:avLst/>
                <a:gdLst>
                  <a:gd name="connsiteX0" fmla="*/ 473508 w 474265"/>
                  <a:gd name="connsiteY0" fmla="*/ 356498 h 709224"/>
                  <a:gd name="connsiteX1" fmla="*/ 473413 w 474265"/>
                  <a:gd name="connsiteY1" fmla="*/ 675395 h 709224"/>
                  <a:gd name="connsiteX2" fmla="*/ 440457 w 474265"/>
                  <a:gd name="connsiteY2" fmla="*/ 708161 h 709224"/>
                  <a:gd name="connsiteX3" fmla="*/ 34311 w 474265"/>
                  <a:gd name="connsiteY3" fmla="*/ 708066 h 709224"/>
                  <a:gd name="connsiteX4" fmla="*/ 2402 w 474265"/>
                  <a:gd name="connsiteY4" fmla="*/ 699113 h 709224"/>
                  <a:gd name="connsiteX5" fmla="*/ 3640 w 474265"/>
                  <a:gd name="connsiteY5" fmla="*/ 653678 h 709224"/>
                  <a:gd name="connsiteX6" fmla="*/ 31929 w 474265"/>
                  <a:gd name="connsiteY6" fmla="*/ 645772 h 709224"/>
                  <a:gd name="connsiteX7" fmla="*/ 219000 w 474265"/>
                  <a:gd name="connsiteY7" fmla="*/ 645582 h 709224"/>
                  <a:gd name="connsiteX8" fmla="*/ 355875 w 474265"/>
                  <a:gd name="connsiteY8" fmla="*/ 645582 h 709224"/>
                  <a:gd name="connsiteX9" fmla="*/ 412072 w 474265"/>
                  <a:gd name="connsiteY9" fmla="*/ 590623 h 709224"/>
                  <a:gd name="connsiteX10" fmla="*/ 412072 w 474265"/>
                  <a:gd name="connsiteY10" fmla="*/ 59033 h 709224"/>
                  <a:gd name="connsiteX11" fmla="*/ 412263 w 474265"/>
                  <a:gd name="connsiteY11" fmla="*/ 35982 h 709224"/>
                  <a:gd name="connsiteX12" fmla="*/ 421026 w 474265"/>
                  <a:gd name="connsiteY12" fmla="*/ 3692 h 709224"/>
                  <a:gd name="connsiteX13" fmla="*/ 465888 w 474265"/>
                  <a:gd name="connsiteY13" fmla="*/ 4168 h 709224"/>
                  <a:gd name="connsiteX14" fmla="*/ 473318 w 474265"/>
                  <a:gd name="connsiteY14" fmla="*/ 32934 h 709224"/>
                  <a:gd name="connsiteX15" fmla="*/ 473508 w 474265"/>
                  <a:gd name="connsiteY15" fmla="*/ 314874 h 709224"/>
                  <a:gd name="connsiteX16" fmla="*/ 473508 w 474265"/>
                  <a:gd name="connsiteY16" fmla="*/ 356498 h 70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265" h="709224">
                    <a:moveTo>
                      <a:pt x="473508" y="356498"/>
                    </a:moveTo>
                    <a:cubicBezTo>
                      <a:pt x="473508" y="462797"/>
                      <a:pt x="473699" y="569096"/>
                      <a:pt x="473413" y="675395"/>
                    </a:cubicBezTo>
                    <a:cubicBezTo>
                      <a:pt x="473413" y="707495"/>
                      <a:pt x="472746" y="708161"/>
                      <a:pt x="440457" y="708161"/>
                    </a:cubicBezTo>
                    <a:cubicBezTo>
                      <a:pt x="305107" y="708447"/>
                      <a:pt x="169661" y="708447"/>
                      <a:pt x="34311" y="708066"/>
                    </a:cubicBezTo>
                    <a:cubicBezTo>
                      <a:pt x="23071" y="708066"/>
                      <a:pt x="6402" y="713971"/>
                      <a:pt x="2402" y="699113"/>
                    </a:cubicBezTo>
                    <a:cubicBezTo>
                      <a:pt x="-1408" y="685016"/>
                      <a:pt x="-456" y="667966"/>
                      <a:pt x="3640" y="653678"/>
                    </a:cubicBezTo>
                    <a:cubicBezTo>
                      <a:pt x="7069" y="641772"/>
                      <a:pt x="21833" y="645772"/>
                      <a:pt x="31929" y="645772"/>
                    </a:cubicBezTo>
                    <a:cubicBezTo>
                      <a:pt x="94318" y="645487"/>
                      <a:pt x="156612" y="645582"/>
                      <a:pt x="219000" y="645582"/>
                    </a:cubicBezTo>
                    <a:cubicBezTo>
                      <a:pt x="264625" y="645582"/>
                      <a:pt x="310250" y="645582"/>
                      <a:pt x="355875" y="645582"/>
                    </a:cubicBezTo>
                    <a:cubicBezTo>
                      <a:pt x="393213" y="645515"/>
                      <a:pt x="411948" y="627199"/>
                      <a:pt x="412072" y="590623"/>
                    </a:cubicBezTo>
                    <a:cubicBezTo>
                      <a:pt x="412072" y="413458"/>
                      <a:pt x="412072" y="236198"/>
                      <a:pt x="412072" y="59033"/>
                    </a:cubicBezTo>
                    <a:cubicBezTo>
                      <a:pt x="412072" y="51317"/>
                      <a:pt x="411215" y="43507"/>
                      <a:pt x="412263" y="35982"/>
                    </a:cubicBezTo>
                    <a:cubicBezTo>
                      <a:pt x="413882" y="24743"/>
                      <a:pt x="405595" y="8931"/>
                      <a:pt x="421026" y="3692"/>
                    </a:cubicBezTo>
                    <a:cubicBezTo>
                      <a:pt x="435218" y="-1261"/>
                      <a:pt x="451696" y="-1356"/>
                      <a:pt x="465888" y="4168"/>
                    </a:cubicBezTo>
                    <a:cubicBezTo>
                      <a:pt x="478176" y="9026"/>
                      <a:pt x="473318" y="22837"/>
                      <a:pt x="473318" y="32934"/>
                    </a:cubicBezTo>
                    <a:cubicBezTo>
                      <a:pt x="473604" y="126946"/>
                      <a:pt x="473508" y="220862"/>
                      <a:pt x="473508" y="314874"/>
                    </a:cubicBezTo>
                    <a:cubicBezTo>
                      <a:pt x="473508" y="328781"/>
                      <a:pt x="473508" y="342592"/>
                      <a:pt x="473508" y="356498"/>
                    </a:cubicBezTo>
                    <a:close/>
                  </a:path>
                </a:pathLst>
              </a:custGeom>
              <a:solidFill>
                <a:srgbClr val="FEFEFE"/>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16" name="Freeform: Shape 15">
                <a:extLst>
                  <a:ext uri="{FF2B5EF4-FFF2-40B4-BE49-F238E27FC236}">
                    <a16:creationId xmlns:a16="http://schemas.microsoft.com/office/drawing/2014/main" id="{FA31D622-E2AE-0CDA-8B97-97F1CB0149AE}"/>
                  </a:ext>
                </a:extLst>
              </p:cNvPr>
              <p:cNvSpPr/>
              <p:nvPr/>
            </p:nvSpPr>
            <p:spPr>
              <a:xfrm>
                <a:off x="9314401" y="3948124"/>
                <a:ext cx="470700" cy="707699"/>
              </a:xfrm>
              <a:custGeom>
                <a:avLst/>
                <a:gdLst>
                  <a:gd name="connsiteX0" fmla="*/ 180 w 470700"/>
                  <a:gd name="connsiteY0" fmla="*/ 349268 h 707699"/>
                  <a:gd name="connsiteX1" fmla="*/ 275 w 470700"/>
                  <a:gd name="connsiteY1" fmla="*/ 30371 h 707699"/>
                  <a:gd name="connsiteX2" fmla="*/ 30946 w 470700"/>
                  <a:gd name="connsiteY2" fmla="*/ 82 h 707699"/>
                  <a:gd name="connsiteX3" fmla="*/ 57997 w 470700"/>
                  <a:gd name="connsiteY3" fmla="*/ 30276 h 707699"/>
                  <a:gd name="connsiteX4" fmla="*/ 57616 w 470700"/>
                  <a:gd name="connsiteY4" fmla="*/ 409276 h 707699"/>
                  <a:gd name="connsiteX5" fmla="*/ 57616 w 470700"/>
                  <a:gd name="connsiteY5" fmla="*/ 589584 h 707699"/>
                  <a:gd name="connsiteX6" fmla="*/ 110289 w 470700"/>
                  <a:gd name="connsiteY6" fmla="*/ 644639 h 707699"/>
                  <a:gd name="connsiteX7" fmla="*/ 434234 w 470700"/>
                  <a:gd name="connsiteY7" fmla="*/ 644829 h 707699"/>
                  <a:gd name="connsiteX8" fmla="*/ 470620 w 470700"/>
                  <a:gd name="connsiteY8" fmla="*/ 679881 h 707699"/>
                  <a:gd name="connsiteX9" fmla="*/ 441664 w 470700"/>
                  <a:gd name="connsiteY9" fmla="*/ 707694 h 707699"/>
                  <a:gd name="connsiteX10" fmla="*/ 30946 w 470700"/>
                  <a:gd name="connsiteY10" fmla="*/ 707218 h 707699"/>
                  <a:gd name="connsiteX11" fmla="*/ 85 w 470700"/>
                  <a:gd name="connsiteY11" fmla="*/ 672928 h 707699"/>
                  <a:gd name="connsiteX12" fmla="*/ 85 w 470700"/>
                  <a:gd name="connsiteY12" fmla="*/ 349364 h 70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700" h="707699">
                    <a:moveTo>
                      <a:pt x="180" y="349268"/>
                    </a:moveTo>
                    <a:cubicBezTo>
                      <a:pt x="180" y="242969"/>
                      <a:pt x="-11" y="136670"/>
                      <a:pt x="275" y="30371"/>
                    </a:cubicBezTo>
                    <a:cubicBezTo>
                      <a:pt x="370" y="177"/>
                      <a:pt x="1513" y="1511"/>
                      <a:pt x="30946" y="82"/>
                    </a:cubicBezTo>
                    <a:cubicBezTo>
                      <a:pt x="54758" y="-1061"/>
                      <a:pt x="58092" y="9797"/>
                      <a:pt x="57997" y="30276"/>
                    </a:cubicBezTo>
                    <a:cubicBezTo>
                      <a:pt x="57330" y="156578"/>
                      <a:pt x="57616" y="282974"/>
                      <a:pt x="57616" y="409276"/>
                    </a:cubicBezTo>
                    <a:cubicBezTo>
                      <a:pt x="57616" y="469379"/>
                      <a:pt x="57520" y="529481"/>
                      <a:pt x="57616" y="589584"/>
                    </a:cubicBezTo>
                    <a:cubicBezTo>
                      <a:pt x="57711" y="644162"/>
                      <a:pt x="57997" y="644543"/>
                      <a:pt x="110289" y="644639"/>
                    </a:cubicBezTo>
                    <a:cubicBezTo>
                      <a:pt x="218302" y="644829"/>
                      <a:pt x="326316" y="644543"/>
                      <a:pt x="434234" y="644829"/>
                    </a:cubicBezTo>
                    <a:cubicBezTo>
                      <a:pt x="470524" y="644924"/>
                      <a:pt x="469000" y="645686"/>
                      <a:pt x="470620" y="679881"/>
                    </a:cubicBezTo>
                    <a:cubicBezTo>
                      <a:pt x="471667" y="703313"/>
                      <a:pt x="462619" y="707885"/>
                      <a:pt x="441664" y="707694"/>
                    </a:cubicBezTo>
                    <a:cubicBezTo>
                      <a:pt x="304789" y="706932"/>
                      <a:pt x="167915" y="707408"/>
                      <a:pt x="30946" y="707218"/>
                    </a:cubicBezTo>
                    <a:cubicBezTo>
                      <a:pt x="656" y="707218"/>
                      <a:pt x="180" y="706456"/>
                      <a:pt x="85" y="672928"/>
                    </a:cubicBezTo>
                    <a:cubicBezTo>
                      <a:pt x="-106" y="565105"/>
                      <a:pt x="85" y="457187"/>
                      <a:pt x="85" y="349364"/>
                    </a:cubicBezTo>
                    <a:close/>
                  </a:path>
                </a:pathLst>
              </a:custGeom>
              <a:solidFill>
                <a:srgbClr val="FEFEFE"/>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17" name="Freeform: Shape 16">
                <a:extLst>
                  <a:ext uri="{FF2B5EF4-FFF2-40B4-BE49-F238E27FC236}">
                    <a16:creationId xmlns:a16="http://schemas.microsoft.com/office/drawing/2014/main" id="{E9740A45-950D-9FCF-5605-C1A57157ED53}"/>
                  </a:ext>
                </a:extLst>
              </p:cNvPr>
              <p:cNvSpPr/>
              <p:nvPr/>
            </p:nvSpPr>
            <p:spPr>
              <a:xfrm>
                <a:off x="9609030" y="3951205"/>
                <a:ext cx="477804" cy="499635"/>
              </a:xfrm>
              <a:custGeom>
                <a:avLst/>
                <a:gdLst>
                  <a:gd name="connsiteX0" fmla="*/ 209995 w 477804"/>
                  <a:gd name="connsiteY0" fmla="*/ 499540 h 499635"/>
                  <a:gd name="connsiteX1" fmla="*/ 18162 w 477804"/>
                  <a:gd name="connsiteY1" fmla="*/ 357713 h 499635"/>
                  <a:gd name="connsiteX2" fmla="*/ 18829 w 477804"/>
                  <a:gd name="connsiteY2" fmla="*/ 357903 h 499635"/>
                  <a:gd name="connsiteX3" fmla="*/ 64 w 477804"/>
                  <a:gd name="connsiteY3" fmla="*/ 299515 h 499635"/>
                  <a:gd name="connsiteX4" fmla="*/ 541 w 477804"/>
                  <a:gd name="connsiteY4" fmla="*/ 189120 h 499635"/>
                  <a:gd name="connsiteX5" fmla="*/ 175134 w 477804"/>
                  <a:gd name="connsiteY5" fmla="*/ 8812 h 499635"/>
                  <a:gd name="connsiteX6" fmla="*/ 211805 w 477804"/>
                  <a:gd name="connsiteY6" fmla="*/ 144 h 499635"/>
                  <a:gd name="connsiteX7" fmla="*/ 211043 w 477804"/>
                  <a:gd name="connsiteY7" fmla="*/ 335 h 499635"/>
                  <a:gd name="connsiteX8" fmla="*/ 222378 w 477804"/>
                  <a:gd name="connsiteY8" fmla="*/ 49 h 499635"/>
                  <a:gd name="connsiteX9" fmla="*/ 266669 w 477804"/>
                  <a:gd name="connsiteY9" fmla="*/ 811 h 499635"/>
                  <a:gd name="connsiteX10" fmla="*/ 271813 w 477804"/>
                  <a:gd name="connsiteY10" fmla="*/ 906 h 499635"/>
                  <a:gd name="connsiteX11" fmla="*/ 301816 w 477804"/>
                  <a:gd name="connsiteY11" fmla="*/ 8145 h 499635"/>
                  <a:gd name="connsiteX12" fmla="*/ 475743 w 477804"/>
                  <a:gd name="connsiteY12" fmla="*/ 181500 h 499635"/>
                  <a:gd name="connsiteX13" fmla="*/ 475648 w 477804"/>
                  <a:gd name="connsiteY13" fmla="*/ 316184 h 499635"/>
                  <a:gd name="connsiteX14" fmla="*/ 474981 w 477804"/>
                  <a:gd name="connsiteY14" fmla="*/ 354951 h 499635"/>
                  <a:gd name="connsiteX15" fmla="*/ 476410 w 477804"/>
                  <a:gd name="connsiteY15" fmla="*/ 352665 h 499635"/>
                  <a:gd name="connsiteX16" fmla="*/ 454693 w 477804"/>
                  <a:gd name="connsiteY16" fmla="*/ 370476 h 499635"/>
                  <a:gd name="connsiteX17" fmla="*/ 306198 w 477804"/>
                  <a:gd name="connsiteY17" fmla="*/ 489729 h 499635"/>
                  <a:gd name="connsiteX18" fmla="*/ 261621 w 477804"/>
                  <a:gd name="connsiteY18" fmla="*/ 494301 h 499635"/>
                  <a:gd name="connsiteX19" fmla="*/ 213996 w 477804"/>
                  <a:gd name="connsiteY19" fmla="*/ 496111 h 499635"/>
                  <a:gd name="connsiteX20" fmla="*/ 210281 w 477804"/>
                  <a:gd name="connsiteY20" fmla="*/ 499635 h 499635"/>
                  <a:gd name="connsiteX21" fmla="*/ 286957 w 477804"/>
                  <a:gd name="connsiteY21" fmla="*/ 45102 h 499635"/>
                  <a:gd name="connsiteX22" fmla="*/ 189898 w 477804"/>
                  <a:gd name="connsiteY22" fmla="*/ 45579 h 499635"/>
                  <a:gd name="connsiteX23" fmla="*/ 151988 w 477804"/>
                  <a:gd name="connsiteY23" fmla="*/ 60819 h 499635"/>
                  <a:gd name="connsiteX24" fmla="*/ 61691 w 477804"/>
                  <a:gd name="connsiteY24" fmla="*/ 350474 h 499635"/>
                  <a:gd name="connsiteX25" fmla="*/ 190850 w 477804"/>
                  <a:gd name="connsiteY25" fmla="*/ 452296 h 499635"/>
                  <a:gd name="connsiteX26" fmla="*/ 286005 w 477804"/>
                  <a:gd name="connsiteY26" fmla="*/ 452677 h 499635"/>
                  <a:gd name="connsiteX27" fmla="*/ 304102 w 477804"/>
                  <a:gd name="connsiteY27" fmla="*/ 451725 h 499635"/>
                  <a:gd name="connsiteX28" fmla="*/ 438595 w 477804"/>
                  <a:gd name="connsiteY28" fmla="*/ 298563 h 499635"/>
                  <a:gd name="connsiteX29" fmla="*/ 438786 w 477804"/>
                  <a:gd name="connsiteY29" fmla="*/ 199503 h 499635"/>
                  <a:gd name="connsiteX30" fmla="*/ 286957 w 477804"/>
                  <a:gd name="connsiteY30" fmla="*/ 45102 h 4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7804" h="499635">
                    <a:moveTo>
                      <a:pt x="209995" y="499540"/>
                    </a:moveTo>
                    <a:cubicBezTo>
                      <a:pt x="124461" y="482205"/>
                      <a:pt x="59215" y="436770"/>
                      <a:pt x="18162" y="357713"/>
                    </a:cubicBezTo>
                    <a:cubicBezTo>
                      <a:pt x="18162" y="357713"/>
                      <a:pt x="18829" y="357903"/>
                      <a:pt x="18829" y="357903"/>
                    </a:cubicBezTo>
                    <a:cubicBezTo>
                      <a:pt x="13304" y="338187"/>
                      <a:pt x="-1079" y="321423"/>
                      <a:pt x="64" y="299515"/>
                    </a:cubicBezTo>
                    <a:cubicBezTo>
                      <a:pt x="160" y="262653"/>
                      <a:pt x="350" y="225887"/>
                      <a:pt x="541" y="189120"/>
                    </a:cubicBezTo>
                    <a:cubicBezTo>
                      <a:pt x="26449" y="96918"/>
                      <a:pt x="83980" y="36149"/>
                      <a:pt x="175134" y="8812"/>
                    </a:cubicBezTo>
                    <a:cubicBezTo>
                      <a:pt x="187612" y="6907"/>
                      <a:pt x="201232" y="10050"/>
                      <a:pt x="211805" y="144"/>
                    </a:cubicBezTo>
                    <a:cubicBezTo>
                      <a:pt x="211805" y="144"/>
                      <a:pt x="211043" y="335"/>
                      <a:pt x="211043" y="335"/>
                    </a:cubicBezTo>
                    <a:cubicBezTo>
                      <a:pt x="214853" y="335"/>
                      <a:pt x="218568" y="144"/>
                      <a:pt x="222378" y="49"/>
                    </a:cubicBezTo>
                    <a:cubicBezTo>
                      <a:pt x="237046" y="4621"/>
                      <a:pt x="251905" y="1859"/>
                      <a:pt x="266669" y="811"/>
                    </a:cubicBezTo>
                    <a:cubicBezTo>
                      <a:pt x="268384" y="-332"/>
                      <a:pt x="270098" y="-237"/>
                      <a:pt x="271813" y="906"/>
                    </a:cubicBezTo>
                    <a:cubicBezTo>
                      <a:pt x="280766" y="7860"/>
                      <a:pt x="291434" y="7574"/>
                      <a:pt x="301816" y="8145"/>
                    </a:cubicBezTo>
                    <a:cubicBezTo>
                      <a:pt x="392399" y="32339"/>
                      <a:pt x="448597" y="91965"/>
                      <a:pt x="475743" y="181500"/>
                    </a:cubicBezTo>
                    <a:cubicBezTo>
                      <a:pt x="477648" y="226363"/>
                      <a:pt x="479267" y="271321"/>
                      <a:pt x="475648" y="316184"/>
                    </a:cubicBezTo>
                    <a:cubicBezTo>
                      <a:pt x="475457" y="329138"/>
                      <a:pt x="461646" y="341806"/>
                      <a:pt x="474981" y="354951"/>
                    </a:cubicBezTo>
                    <a:cubicBezTo>
                      <a:pt x="474981" y="354951"/>
                      <a:pt x="476410" y="352665"/>
                      <a:pt x="476410" y="352665"/>
                    </a:cubicBezTo>
                    <a:cubicBezTo>
                      <a:pt x="461170" y="348474"/>
                      <a:pt x="459550" y="362190"/>
                      <a:pt x="454693" y="370476"/>
                    </a:cubicBezTo>
                    <a:cubicBezTo>
                      <a:pt x="420307" y="429627"/>
                      <a:pt x="371444" y="470013"/>
                      <a:pt x="306198" y="489729"/>
                    </a:cubicBezTo>
                    <a:cubicBezTo>
                      <a:pt x="291053" y="488301"/>
                      <a:pt x="276194" y="490206"/>
                      <a:pt x="261621" y="494301"/>
                    </a:cubicBezTo>
                    <a:cubicBezTo>
                      <a:pt x="245619" y="491920"/>
                      <a:pt x="229712" y="491063"/>
                      <a:pt x="213996" y="496111"/>
                    </a:cubicBezTo>
                    <a:cubicBezTo>
                      <a:pt x="211996" y="496587"/>
                      <a:pt x="210757" y="497730"/>
                      <a:pt x="210281" y="499635"/>
                    </a:cubicBezTo>
                    <a:close/>
                    <a:moveTo>
                      <a:pt x="286957" y="45102"/>
                    </a:moveTo>
                    <a:cubicBezTo>
                      <a:pt x="254572" y="31101"/>
                      <a:pt x="222187" y="31005"/>
                      <a:pt x="189898" y="45579"/>
                    </a:cubicBezTo>
                    <a:cubicBezTo>
                      <a:pt x="177229" y="50627"/>
                      <a:pt x="164180" y="54913"/>
                      <a:pt x="151988" y="60819"/>
                    </a:cubicBezTo>
                    <a:cubicBezTo>
                      <a:pt x="45213" y="113016"/>
                      <a:pt x="4065" y="245604"/>
                      <a:pt x="61691" y="350474"/>
                    </a:cubicBezTo>
                    <a:cubicBezTo>
                      <a:pt x="90552" y="402957"/>
                      <a:pt x="135319" y="434675"/>
                      <a:pt x="190850" y="452296"/>
                    </a:cubicBezTo>
                    <a:cubicBezTo>
                      <a:pt x="222473" y="466107"/>
                      <a:pt x="254191" y="466584"/>
                      <a:pt x="286005" y="452677"/>
                    </a:cubicBezTo>
                    <a:cubicBezTo>
                      <a:pt x="292101" y="452487"/>
                      <a:pt x="299149" y="454296"/>
                      <a:pt x="304102" y="451725"/>
                    </a:cubicBezTo>
                    <a:cubicBezTo>
                      <a:pt x="368682" y="418578"/>
                      <a:pt x="420117" y="373334"/>
                      <a:pt x="438595" y="298563"/>
                    </a:cubicBezTo>
                    <a:cubicBezTo>
                      <a:pt x="452883" y="265511"/>
                      <a:pt x="453073" y="232554"/>
                      <a:pt x="438786" y="199503"/>
                    </a:cubicBezTo>
                    <a:cubicBezTo>
                      <a:pt x="416688" y="119302"/>
                      <a:pt x="365443" y="68439"/>
                      <a:pt x="286957" y="45102"/>
                    </a:cubicBezTo>
                    <a:close/>
                  </a:path>
                </a:pathLst>
              </a:custGeom>
              <a:solidFill>
                <a:srgbClr val="EE3E4B"/>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18" name="Freeform: Shape 17">
                <a:extLst>
                  <a:ext uri="{FF2B5EF4-FFF2-40B4-BE49-F238E27FC236}">
                    <a16:creationId xmlns:a16="http://schemas.microsoft.com/office/drawing/2014/main" id="{5CE52F5A-BF14-40C0-7E5E-1A0A3A65A364}"/>
                  </a:ext>
                </a:extLst>
              </p:cNvPr>
              <p:cNvSpPr/>
              <p:nvPr/>
            </p:nvSpPr>
            <p:spPr>
              <a:xfrm>
                <a:off x="9826775" y="4551806"/>
                <a:ext cx="47188" cy="241554"/>
              </a:xfrm>
              <a:custGeom>
                <a:avLst/>
                <a:gdLst>
                  <a:gd name="connsiteX0" fmla="*/ 46924 w 47188"/>
                  <a:gd name="connsiteY0" fmla="*/ 121825 h 241554"/>
                  <a:gd name="connsiteX1" fmla="*/ 46924 w 47188"/>
                  <a:gd name="connsiteY1" fmla="*/ 195834 h 241554"/>
                  <a:gd name="connsiteX2" fmla="*/ 46067 w 47188"/>
                  <a:gd name="connsiteY2" fmla="*/ 218884 h 241554"/>
                  <a:gd name="connsiteX3" fmla="*/ 21873 w 47188"/>
                  <a:gd name="connsiteY3" fmla="*/ 241554 h 241554"/>
                  <a:gd name="connsiteX4" fmla="*/ 537 w 47188"/>
                  <a:gd name="connsiteY4" fmla="*/ 216884 h 241554"/>
                  <a:gd name="connsiteX5" fmla="*/ 156 w 47188"/>
                  <a:gd name="connsiteY5" fmla="*/ 18002 h 241554"/>
                  <a:gd name="connsiteX6" fmla="*/ 15682 w 47188"/>
                  <a:gd name="connsiteY6" fmla="*/ 0 h 241554"/>
                  <a:gd name="connsiteX7" fmla="*/ 44638 w 47188"/>
                  <a:gd name="connsiteY7" fmla="*/ 15716 h 241554"/>
                  <a:gd name="connsiteX8" fmla="*/ 47019 w 47188"/>
                  <a:gd name="connsiteY8" fmla="*/ 61627 h 241554"/>
                  <a:gd name="connsiteX9" fmla="*/ 47019 w 47188"/>
                  <a:gd name="connsiteY9" fmla="*/ 121729 h 24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88" h="241554">
                    <a:moveTo>
                      <a:pt x="46924" y="121825"/>
                    </a:moveTo>
                    <a:cubicBezTo>
                      <a:pt x="46924" y="146494"/>
                      <a:pt x="46924" y="171164"/>
                      <a:pt x="46924" y="195834"/>
                    </a:cubicBezTo>
                    <a:cubicBezTo>
                      <a:pt x="46924" y="203549"/>
                      <a:pt x="47210" y="211360"/>
                      <a:pt x="46067" y="218884"/>
                    </a:cubicBezTo>
                    <a:cubicBezTo>
                      <a:pt x="43876" y="232505"/>
                      <a:pt x="36351" y="241554"/>
                      <a:pt x="21873" y="241554"/>
                    </a:cubicBezTo>
                    <a:cubicBezTo>
                      <a:pt x="6157" y="241554"/>
                      <a:pt x="728" y="230124"/>
                      <a:pt x="537" y="216884"/>
                    </a:cubicBezTo>
                    <a:cubicBezTo>
                      <a:pt x="-34" y="150590"/>
                      <a:pt x="-130" y="84296"/>
                      <a:pt x="156" y="18002"/>
                    </a:cubicBezTo>
                    <a:cubicBezTo>
                      <a:pt x="156" y="8668"/>
                      <a:pt x="2823" y="0"/>
                      <a:pt x="15682" y="0"/>
                    </a:cubicBezTo>
                    <a:cubicBezTo>
                      <a:pt x="28541" y="0"/>
                      <a:pt x="41780" y="571"/>
                      <a:pt x="44638" y="15716"/>
                    </a:cubicBezTo>
                    <a:cubicBezTo>
                      <a:pt x="47400" y="30671"/>
                      <a:pt x="46733" y="46292"/>
                      <a:pt x="47019" y="61627"/>
                    </a:cubicBezTo>
                    <a:cubicBezTo>
                      <a:pt x="47400" y="81629"/>
                      <a:pt x="47019" y="101727"/>
                      <a:pt x="47019" y="121729"/>
                    </a:cubicBezTo>
                    <a:close/>
                  </a:path>
                </a:pathLst>
              </a:custGeom>
              <a:solidFill>
                <a:srgbClr val="F5F9FC"/>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19" name="Freeform: Shape 18">
                <a:extLst>
                  <a:ext uri="{FF2B5EF4-FFF2-40B4-BE49-F238E27FC236}">
                    <a16:creationId xmlns:a16="http://schemas.microsoft.com/office/drawing/2014/main" id="{B33DE23C-829E-9684-A23B-DB097758E33E}"/>
                  </a:ext>
                </a:extLst>
              </p:cNvPr>
              <p:cNvSpPr/>
              <p:nvPr/>
            </p:nvSpPr>
            <p:spPr>
              <a:xfrm>
                <a:off x="9868400" y="4440379"/>
                <a:ext cx="46636" cy="12366"/>
              </a:xfrm>
              <a:custGeom>
                <a:avLst/>
                <a:gdLst>
                  <a:gd name="connsiteX0" fmla="*/ 2060 w 46636"/>
                  <a:gd name="connsiteY0" fmla="*/ 5032 h 12366"/>
                  <a:gd name="connsiteX1" fmla="*/ 46637 w 46636"/>
                  <a:gd name="connsiteY1" fmla="*/ 460 h 12366"/>
                  <a:gd name="connsiteX2" fmla="*/ 1965 w 46636"/>
                  <a:gd name="connsiteY2" fmla="*/ 12367 h 12366"/>
                  <a:gd name="connsiteX3" fmla="*/ 1965 w 46636"/>
                  <a:gd name="connsiteY3" fmla="*/ 5032 h 12366"/>
                </a:gdLst>
                <a:ahLst/>
                <a:cxnLst>
                  <a:cxn ang="0">
                    <a:pos x="connsiteX0" y="connsiteY0"/>
                  </a:cxn>
                  <a:cxn ang="0">
                    <a:pos x="connsiteX1" y="connsiteY1"/>
                  </a:cxn>
                  <a:cxn ang="0">
                    <a:pos x="connsiteX2" y="connsiteY2"/>
                  </a:cxn>
                  <a:cxn ang="0">
                    <a:pos x="connsiteX3" y="connsiteY3"/>
                  </a:cxn>
                </a:cxnLst>
                <a:rect l="l" t="t" r="r" b="b"/>
                <a:pathLst>
                  <a:path w="46636" h="12366">
                    <a:moveTo>
                      <a:pt x="2060" y="5032"/>
                    </a:moveTo>
                    <a:cubicBezTo>
                      <a:pt x="16633" y="1032"/>
                      <a:pt x="31492" y="-968"/>
                      <a:pt x="46637" y="460"/>
                    </a:cubicBezTo>
                    <a:cubicBezTo>
                      <a:pt x="33016" y="9319"/>
                      <a:pt x="17490" y="10938"/>
                      <a:pt x="1965" y="12367"/>
                    </a:cubicBezTo>
                    <a:cubicBezTo>
                      <a:pt x="-702" y="9890"/>
                      <a:pt x="-607" y="7414"/>
                      <a:pt x="1965" y="5032"/>
                    </a:cubicBezTo>
                    <a:close/>
                  </a:path>
                </a:pathLst>
              </a:custGeom>
              <a:solidFill>
                <a:srgbClr val="979DAC"/>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0" name="Freeform: Shape 19">
                <a:extLst>
                  <a:ext uri="{FF2B5EF4-FFF2-40B4-BE49-F238E27FC236}">
                    <a16:creationId xmlns:a16="http://schemas.microsoft.com/office/drawing/2014/main" id="{510F0D41-0F3D-5F32-4D5D-7F6DE0E00355}"/>
                  </a:ext>
                </a:extLst>
              </p:cNvPr>
              <p:cNvSpPr/>
              <p:nvPr/>
            </p:nvSpPr>
            <p:spPr>
              <a:xfrm>
                <a:off x="9819025" y="4447221"/>
                <a:ext cx="10250" cy="12668"/>
              </a:xfrm>
              <a:custGeom>
                <a:avLst/>
                <a:gdLst>
                  <a:gd name="connsiteX0" fmla="*/ 0 w 10250"/>
                  <a:gd name="connsiteY0" fmla="*/ 3524 h 12668"/>
                  <a:gd name="connsiteX1" fmla="*/ 3715 w 10250"/>
                  <a:gd name="connsiteY1" fmla="*/ 0 h 12668"/>
                  <a:gd name="connsiteX2" fmla="*/ 9144 w 10250"/>
                  <a:gd name="connsiteY2" fmla="*/ 12668 h 12668"/>
                  <a:gd name="connsiteX3" fmla="*/ 0 w 10250"/>
                  <a:gd name="connsiteY3" fmla="*/ 3524 h 12668"/>
                </a:gdLst>
                <a:ahLst/>
                <a:cxnLst>
                  <a:cxn ang="0">
                    <a:pos x="connsiteX0" y="connsiteY0"/>
                  </a:cxn>
                  <a:cxn ang="0">
                    <a:pos x="connsiteX1" y="connsiteY1"/>
                  </a:cxn>
                  <a:cxn ang="0">
                    <a:pos x="connsiteX2" y="connsiteY2"/>
                  </a:cxn>
                  <a:cxn ang="0">
                    <a:pos x="connsiteX3" y="connsiteY3"/>
                  </a:cxn>
                </a:cxnLst>
                <a:rect l="l" t="t" r="r" b="b"/>
                <a:pathLst>
                  <a:path w="10250" h="12668">
                    <a:moveTo>
                      <a:pt x="0" y="3524"/>
                    </a:moveTo>
                    <a:cubicBezTo>
                      <a:pt x="571" y="1619"/>
                      <a:pt x="1810" y="476"/>
                      <a:pt x="3715" y="0"/>
                    </a:cubicBezTo>
                    <a:cubicBezTo>
                      <a:pt x="9525" y="2477"/>
                      <a:pt x="11811" y="6477"/>
                      <a:pt x="9144" y="12668"/>
                    </a:cubicBezTo>
                    <a:cubicBezTo>
                      <a:pt x="6096" y="9620"/>
                      <a:pt x="3048" y="6572"/>
                      <a:pt x="0" y="3524"/>
                    </a:cubicBezTo>
                    <a:close/>
                  </a:path>
                </a:pathLst>
              </a:custGeom>
              <a:solidFill>
                <a:srgbClr val="979DAC"/>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1" name="Freeform: Shape 20">
                <a:extLst>
                  <a:ext uri="{FF2B5EF4-FFF2-40B4-BE49-F238E27FC236}">
                    <a16:creationId xmlns:a16="http://schemas.microsoft.com/office/drawing/2014/main" id="{3816C88F-C82C-FE43-0C32-DBB7BA44E6B3}"/>
                  </a:ext>
                </a:extLst>
              </p:cNvPr>
              <p:cNvSpPr/>
              <p:nvPr/>
            </p:nvSpPr>
            <p:spPr>
              <a:xfrm>
                <a:off x="9909322" y="4543995"/>
                <a:ext cx="11239" cy="7969"/>
              </a:xfrm>
              <a:custGeom>
                <a:avLst/>
                <a:gdLst>
                  <a:gd name="connsiteX0" fmla="*/ 0 w 11239"/>
                  <a:gd name="connsiteY0" fmla="*/ 0 h 7969"/>
                  <a:gd name="connsiteX1" fmla="*/ 11240 w 11239"/>
                  <a:gd name="connsiteY1" fmla="*/ 6953 h 7969"/>
                  <a:gd name="connsiteX2" fmla="*/ 0 w 11239"/>
                  <a:gd name="connsiteY2" fmla="*/ 0 h 7969"/>
                </a:gdLst>
                <a:ahLst/>
                <a:cxnLst>
                  <a:cxn ang="0">
                    <a:pos x="connsiteX0" y="connsiteY0"/>
                  </a:cxn>
                  <a:cxn ang="0">
                    <a:pos x="connsiteX1" y="connsiteY1"/>
                  </a:cxn>
                  <a:cxn ang="0">
                    <a:pos x="connsiteX2" y="connsiteY2"/>
                  </a:cxn>
                </a:cxnLst>
                <a:rect l="l" t="t" r="r" b="b"/>
                <a:pathLst>
                  <a:path w="11239" h="7969">
                    <a:moveTo>
                      <a:pt x="0" y="0"/>
                    </a:moveTo>
                    <a:cubicBezTo>
                      <a:pt x="3715" y="2286"/>
                      <a:pt x="7430" y="4667"/>
                      <a:pt x="11240" y="6953"/>
                    </a:cubicBezTo>
                    <a:cubicBezTo>
                      <a:pt x="4382" y="9716"/>
                      <a:pt x="1143" y="6667"/>
                      <a:pt x="0" y="0"/>
                    </a:cubicBezTo>
                    <a:close/>
                  </a:path>
                </a:pathLst>
              </a:custGeom>
              <a:solidFill>
                <a:srgbClr val="C2C8D0"/>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2" name="Freeform: Shape 21">
                <a:extLst>
                  <a:ext uri="{FF2B5EF4-FFF2-40B4-BE49-F238E27FC236}">
                    <a16:creationId xmlns:a16="http://schemas.microsoft.com/office/drawing/2014/main" id="{BCCBEC61-FF2A-4367-DCCA-1CC189EBE474}"/>
                  </a:ext>
                </a:extLst>
              </p:cNvPr>
              <p:cNvSpPr/>
              <p:nvPr/>
            </p:nvSpPr>
            <p:spPr>
              <a:xfrm>
                <a:off x="9819977" y="3939919"/>
                <a:ext cx="11334" cy="11525"/>
              </a:xfrm>
              <a:custGeom>
                <a:avLst/>
                <a:gdLst>
                  <a:gd name="connsiteX0" fmla="*/ 11335 w 11334"/>
                  <a:gd name="connsiteY0" fmla="*/ 11240 h 11525"/>
                  <a:gd name="connsiteX1" fmla="*/ 0 w 11334"/>
                  <a:gd name="connsiteY1" fmla="*/ 11525 h 11525"/>
                  <a:gd name="connsiteX2" fmla="*/ 3619 w 11334"/>
                  <a:gd name="connsiteY2" fmla="*/ 4286 h 11525"/>
                  <a:gd name="connsiteX3" fmla="*/ 2572 w 11334"/>
                  <a:gd name="connsiteY3" fmla="*/ 0 h 11525"/>
                  <a:gd name="connsiteX4" fmla="*/ 11335 w 11334"/>
                  <a:gd name="connsiteY4" fmla="*/ 1133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11525">
                    <a:moveTo>
                      <a:pt x="11335" y="11240"/>
                    </a:moveTo>
                    <a:cubicBezTo>
                      <a:pt x="7525" y="11240"/>
                      <a:pt x="3810" y="11430"/>
                      <a:pt x="0" y="11525"/>
                    </a:cubicBezTo>
                    <a:cubicBezTo>
                      <a:pt x="1238" y="9144"/>
                      <a:pt x="2762" y="6763"/>
                      <a:pt x="3619" y="4286"/>
                    </a:cubicBezTo>
                    <a:cubicBezTo>
                      <a:pt x="4000" y="3143"/>
                      <a:pt x="2953" y="1429"/>
                      <a:pt x="2572" y="0"/>
                    </a:cubicBezTo>
                    <a:cubicBezTo>
                      <a:pt x="8668" y="1238"/>
                      <a:pt x="10858" y="5620"/>
                      <a:pt x="11335" y="11335"/>
                    </a:cubicBezTo>
                    <a:close/>
                  </a:path>
                </a:pathLst>
              </a:custGeom>
              <a:solidFill>
                <a:srgbClr val="616A80"/>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3" name="Freeform: Shape 22">
                <a:extLst>
                  <a:ext uri="{FF2B5EF4-FFF2-40B4-BE49-F238E27FC236}">
                    <a16:creationId xmlns:a16="http://schemas.microsoft.com/office/drawing/2014/main" id="{65EAB932-D7FB-05D2-F9B1-AB7004E7D0AD}"/>
                  </a:ext>
                </a:extLst>
              </p:cNvPr>
              <p:cNvSpPr/>
              <p:nvPr/>
            </p:nvSpPr>
            <p:spPr>
              <a:xfrm>
                <a:off x="10036386" y="3967161"/>
                <a:ext cx="177964" cy="147053"/>
              </a:xfrm>
              <a:custGeom>
                <a:avLst/>
                <a:gdLst>
                  <a:gd name="connsiteX0" fmla="*/ 68485 w 177964"/>
                  <a:gd name="connsiteY0" fmla="*/ 108966 h 147053"/>
                  <a:gd name="connsiteX1" fmla="*/ 113824 w 177964"/>
                  <a:gd name="connsiteY1" fmla="*/ 104108 h 147053"/>
                  <a:gd name="connsiteX2" fmla="*/ 139160 w 177964"/>
                  <a:gd name="connsiteY2" fmla="*/ 71723 h 147053"/>
                  <a:gd name="connsiteX3" fmla="*/ 113728 w 177964"/>
                  <a:gd name="connsiteY3" fmla="*/ 39243 h 147053"/>
                  <a:gd name="connsiteX4" fmla="*/ 54578 w 177964"/>
                  <a:gd name="connsiteY4" fmla="*/ 39815 h 147053"/>
                  <a:gd name="connsiteX5" fmla="*/ 0 w 177964"/>
                  <a:gd name="connsiteY5" fmla="*/ 0 h 147053"/>
                  <a:gd name="connsiteX6" fmla="*/ 153733 w 177964"/>
                  <a:gd name="connsiteY6" fmla="*/ 0 h 147053"/>
                  <a:gd name="connsiteX7" fmla="*/ 177927 w 177964"/>
                  <a:gd name="connsiteY7" fmla="*/ 26289 h 147053"/>
                  <a:gd name="connsiteX8" fmla="*/ 177641 w 177964"/>
                  <a:gd name="connsiteY8" fmla="*/ 118586 h 147053"/>
                  <a:gd name="connsiteX9" fmla="*/ 172783 w 177964"/>
                  <a:gd name="connsiteY9" fmla="*/ 135446 h 147053"/>
                  <a:gd name="connsiteX10" fmla="*/ 93916 w 177964"/>
                  <a:gd name="connsiteY10" fmla="*/ 144780 h 147053"/>
                  <a:gd name="connsiteX11" fmla="*/ 68485 w 177964"/>
                  <a:gd name="connsiteY11" fmla="*/ 108871 h 14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964" h="147053">
                    <a:moveTo>
                      <a:pt x="68485" y="108966"/>
                    </a:moveTo>
                    <a:cubicBezTo>
                      <a:pt x="83439" y="100108"/>
                      <a:pt x="99155" y="103156"/>
                      <a:pt x="113824" y="104108"/>
                    </a:cubicBezTo>
                    <a:cubicBezTo>
                      <a:pt x="139827" y="105918"/>
                      <a:pt x="138970" y="89725"/>
                      <a:pt x="139160" y="71723"/>
                    </a:cubicBezTo>
                    <a:cubicBezTo>
                      <a:pt x="139256" y="53340"/>
                      <a:pt x="138970" y="37624"/>
                      <a:pt x="113728" y="39243"/>
                    </a:cubicBezTo>
                    <a:cubicBezTo>
                      <a:pt x="94107" y="40577"/>
                      <a:pt x="74104" y="38005"/>
                      <a:pt x="54578" y="39815"/>
                    </a:cubicBezTo>
                    <a:cubicBezTo>
                      <a:pt x="27146" y="42291"/>
                      <a:pt x="14192" y="26860"/>
                      <a:pt x="0" y="0"/>
                    </a:cubicBezTo>
                    <a:cubicBezTo>
                      <a:pt x="54769" y="0"/>
                      <a:pt x="104203" y="0"/>
                      <a:pt x="153733" y="0"/>
                    </a:cubicBezTo>
                    <a:cubicBezTo>
                      <a:pt x="171069" y="0"/>
                      <a:pt x="177927" y="10001"/>
                      <a:pt x="177927" y="26289"/>
                    </a:cubicBezTo>
                    <a:cubicBezTo>
                      <a:pt x="177927" y="57055"/>
                      <a:pt x="178118" y="87821"/>
                      <a:pt x="177641" y="118586"/>
                    </a:cubicBezTo>
                    <a:cubicBezTo>
                      <a:pt x="177641" y="124396"/>
                      <a:pt x="176498" y="132493"/>
                      <a:pt x="172783" y="135446"/>
                    </a:cubicBezTo>
                    <a:cubicBezTo>
                      <a:pt x="148781" y="154781"/>
                      <a:pt x="120396" y="143923"/>
                      <a:pt x="93916" y="144780"/>
                    </a:cubicBezTo>
                    <a:cubicBezTo>
                      <a:pt x="70580" y="145542"/>
                      <a:pt x="70961" y="125349"/>
                      <a:pt x="68485" y="108871"/>
                    </a:cubicBezTo>
                    <a:close/>
                  </a:path>
                </a:pathLst>
              </a:custGeom>
              <a:solidFill>
                <a:srgbClr val="1E4A8D"/>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4" name="Freeform: Shape 23">
                <a:extLst>
                  <a:ext uri="{FF2B5EF4-FFF2-40B4-BE49-F238E27FC236}">
                    <a16:creationId xmlns:a16="http://schemas.microsoft.com/office/drawing/2014/main" id="{9F174845-38FB-1C3F-FF30-DA7815162253}"/>
                  </a:ext>
                </a:extLst>
              </p:cNvPr>
              <p:cNvSpPr/>
              <p:nvPr/>
            </p:nvSpPr>
            <p:spPr>
              <a:xfrm>
                <a:off x="10081207" y="4285767"/>
                <a:ext cx="132155" cy="42945"/>
              </a:xfrm>
              <a:custGeom>
                <a:avLst/>
                <a:gdLst>
                  <a:gd name="connsiteX0" fmla="*/ 4042 w 132155"/>
                  <a:gd name="connsiteY0" fmla="*/ 18103 h 42945"/>
                  <a:gd name="connsiteX1" fmla="*/ 2613 w 132155"/>
                  <a:gd name="connsiteY1" fmla="*/ 20389 h 42945"/>
                  <a:gd name="connsiteX2" fmla="*/ 30712 w 132155"/>
                  <a:gd name="connsiteY2" fmla="*/ 5 h 42945"/>
                  <a:gd name="connsiteX3" fmla="*/ 108150 w 132155"/>
                  <a:gd name="connsiteY3" fmla="*/ 291 h 42945"/>
                  <a:gd name="connsiteX4" fmla="*/ 132153 w 132155"/>
                  <a:gd name="connsiteY4" fmla="*/ 21913 h 42945"/>
                  <a:gd name="connsiteX5" fmla="*/ 111389 w 132155"/>
                  <a:gd name="connsiteY5" fmla="*/ 42106 h 42945"/>
                  <a:gd name="connsiteX6" fmla="*/ 11186 w 132155"/>
                  <a:gd name="connsiteY6" fmla="*/ 42106 h 42945"/>
                  <a:gd name="connsiteX7" fmla="*/ 3947 w 132155"/>
                  <a:gd name="connsiteY7" fmla="*/ 18103 h 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55" h="42945">
                    <a:moveTo>
                      <a:pt x="4042" y="18103"/>
                    </a:moveTo>
                    <a:cubicBezTo>
                      <a:pt x="4042" y="18103"/>
                      <a:pt x="2613" y="20389"/>
                      <a:pt x="2613" y="20389"/>
                    </a:cubicBezTo>
                    <a:cubicBezTo>
                      <a:pt x="10329" y="11150"/>
                      <a:pt x="16044" y="-280"/>
                      <a:pt x="30712" y="5"/>
                    </a:cubicBezTo>
                    <a:cubicBezTo>
                      <a:pt x="56525" y="386"/>
                      <a:pt x="82338" y="-185"/>
                      <a:pt x="108150" y="291"/>
                    </a:cubicBezTo>
                    <a:cubicBezTo>
                      <a:pt x="121676" y="577"/>
                      <a:pt x="132344" y="6578"/>
                      <a:pt x="132153" y="21913"/>
                    </a:cubicBezTo>
                    <a:cubicBezTo>
                      <a:pt x="132058" y="34676"/>
                      <a:pt x="123105" y="41820"/>
                      <a:pt x="111389" y="42106"/>
                    </a:cubicBezTo>
                    <a:cubicBezTo>
                      <a:pt x="78051" y="42868"/>
                      <a:pt x="44523" y="43535"/>
                      <a:pt x="11186" y="42106"/>
                    </a:cubicBezTo>
                    <a:cubicBezTo>
                      <a:pt x="-7388" y="41249"/>
                      <a:pt x="2423" y="27437"/>
                      <a:pt x="3947" y="18103"/>
                    </a:cubicBezTo>
                    <a:close/>
                  </a:path>
                </a:pathLst>
              </a:custGeom>
              <a:solidFill>
                <a:srgbClr val="2A5293"/>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5" name="Freeform: Shape 24">
                <a:extLst>
                  <a:ext uri="{FF2B5EF4-FFF2-40B4-BE49-F238E27FC236}">
                    <a16:creationId xmlns:a16="http://schemas.microsoft.com/office/drawing/2014/main" id="{6B3A88B1-46AE-F34D-08B3-428AC42A2801}"/>
                  </a:ext>
                </a:extLst>
              </p:cNvPr>
              <p:cNvSpPr/>
              <p:nvPr/>
            </p:nvSpPr>
            <p:spPr>
              <a:xfrm>
                <a:off x="10056666" y="4394152"/>
                <a:ext cx="156621" cy="41675"/>
              </a:xfrm>
              <a:custGeom>
                <a:avLst/>
                <a:gdLst>
                  <a:gd name="connsiteX0" fmla="*/ 78589 w 156621"/>
                  <a:gd name="connsiteY0" fmla="*/ 301 h 41675"/>
                  <a:gd name="connsiteX1" fmla="*/ 137739 w 156621"/>
                  <a:gd name="connsiteY1" fmla="*/ 491 h 41675"/>
                  <a:gd name="connsiteX2" fmla="*/ 156599 w 156621"/>
                  <a:gd name="connsiteY2" fmla="*/ 21637 h 41675"/>
                  <a:gd name="connsiteX3" fmla="*/ 139358 w 156621"/>
                  <a:gd name="connsiteY3" fmla="*/ 39449 h 41675"/>
                  <a:gd name="connsiteX4" fmla="*/ 16772 w 156621"/>
                  <a:gd name="connsiteY4" fmla="*/ 39258 h 41675"/>
                  <a:gd name="connsiteX5" fmla="*/ 8 w 156621"/>
                  <a:gd name="connsiteY5" fmla="*/ 21065 h 41675"/>
                  <a:gd name="connsiteX6" fmla="*/ 19439 w 156621"/>
                  <a:gd name="connsiteY6" fmla="*/ 396 h 41675"/>
                  <a:gd name="connsiteX7" fmla="*/ 78589 w 156621"/>
                  <a:gd name="connsiteY7" fmla="*/ 206 h 4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21" h="41675">
                    <a:moveTo>
                      <a:pt x="78589" y="301"/>
                    </a:moveTo>
                    <a:cubicBezTo>
                      <a:pt x="98306" y="301"/>
                      <a:pt x="118022" y="-366"/>
                      <a:pt x="137739" y="491"/>
                    </a:cubicBezTo>
                    <a:cubicBezTo>
                      <a:pt x="150026" y="1063"/>
                      <a:pt x="157075" y="8683"/>
                      <a:pt x="156599" y="21637"/>
                    </a:cubicBezTo>
                    <a:cubicBezTo>
                      <a:pt x="156218" y="32591"/>
                      <a:pt x="148979" y="38782"/>
                      <a:pt x="139358" y="39449"/>
                    </a:cubicBezTo>
                    <a:cubicBezTo>
                      <a:pt x="98496" y="42306"/>
                      <a:pt x="57634" y="42592"/>
                      <a:pt x="16772" y="39258"/>
                    </a:cubicBezTo>
                    <a:cubicBezTo>
                      <a:pt x="6961" y="38401"/>
                      <a:pt x="198" y="31924"/>
                      <a:pt x="8" y="21065"/>
                    </a:cubicBezTo>
                    <a:cubicBezTo>
                      <a:pt x="-278" y="7826"/>
                      <a:pt x="7437" y="968"/>
                      <a:pt x="19439" y="396"/>
                    </a:cubicBezTo>
                    <a:cubicBezTo>
                      <a:pt x="39155" y="-366"/>
                      <a:pt x="58872" y="206"/>
                      <a:pt x="78589" y="206"/>
                    </a:cubicBezTo>
                    <a:close/>
                  </a:path>
                </a:pathLst>
              </a:custGeom>
              <a:solidFill>
                <a:srgbClr val="2A5293"/>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6" name="Freeform: Shape 25">
                <a:extLst>
                  <a:ext uri="{FF2B5EF4-FFF2-40B4-BE49-F238E27FC236}">
                    <a16:creationId xmlns:a16="http://schemas.microsoft.com/office/drawing/2014/main" id="{9760239A-7CB1-D854-ADCC-0B998761374E}"/>
                  </a:ext>
                </a:extLst>
              </p:cNvPr>
              <p:cNvSpPr/>
              <p:nvPr/>
            </p:nvSpPr>
            <p:spPr>
              <a:xfrm>
                <a:off x="10118231" y="4180276"/>
                <a:ext cx="94844" cy="39244"/>
              </a:xfrm>
              <a:custGeom>
                <a:avLst/>
                <a:gdLst>
                  <a:gd name="connsiteX0" fmla="*/ 38550 w 94844"/>
                  <a:gd name="connsiteY0" fmla="*/ 39202 h 39244"/>
                  <a:gd name="connsiteX1" fmla="*/ 15976 w 94844"/>
                  <a:gd name="connsiteY1" fmla="*/ 39202 h 39244"/>
                  <a:gd name="connsiteX2" fmla="*/ 355 w 94844"/>
                  <a:gd name="connsiteY2" fmla="*/ 23200 h 39244"/>
                  <a:gd name="connsiteX3" fmla="*/ 15500 w 94844"/>
                  <a:gd name="connsiteY3" fmla="*/ 149 h 39244"/>
                  <a:gd name="connsiteX4" fmla="*/ 78651 w 94844"/>
                  <a:gd name="connsiteY4" fmla="*/ 816 h 39244"/>
                  <a:gd name="connsiteX5" fmla="*/ 94843 w 94844"/>
                  <a:gd name="connsiteY5" fmla="*/ 19104 h 39244"/>
                  <a:gd name="connsiteX6" fmla="*/ 79127 w 94844"/>
                  <a:gd name="connsiteY6" fmla="*/ 37868 h 39244"/>
                  <a:gd name="connsiteX7" fmla="*/ 38646 w 94844"/>
                  <a:gd name="connsiteY7" fmla="*/ 38154 h 39244"/>
                  <a:gd name="connsiteX8" fmla="*/ 38646 w 94844"/>
                  <a:gd name="connsiteY8" fmla="*/ 39202 h 3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44" h="39244">
                    <a:moveTo>
                      <a:pt x="38550" y="39202"/>
                    </a:moveTo>
                    <a:cubicBezTo>
                      <a:pt x="31026" y="39202"/>
                      <a:pt x="23501" y="39297"/>
                      <a:pt x="15976" y="39202"/>
                    </a:cubicBezTo>
                    <a:cubicBezTo>
                      <a:pt x="5689" y="39011"/>
                      <a:pt x="-1740" y="35773"/>
                      <a:pt x="355" y="23200"/>
                    </a:cubicBezTo>
                    <a:cubicBezTo>
                      <a:pt x="2070" y="13199"/>
                      <a:pt x="-121" y="245"/>
                      <a:pt x="15500" y="149"/>
                    </a:cubicBezTo>
                    <a:cubicBezTo>
                      <a:pt x="36550" y="-41"/>
                      <a:pt x="57600" y="-232"/>
                      <a:pt x="78651" y="816"/>
                    </a:cubicBezTo>
                    <a:cubicBezTo>
                      <a:pt x="88652" y="1292"/>
                      <a:pt x="94653" y="8436"/>
                      <a:pt x="94843" y="19104"/>
                    </a:cubicBezTo>
                    <a:cubicBezTo>
                      <a:pt x="94939" y="29772"/>
                      <a:pt x="88938" y="36916"/>
                      <a:pt x="79127" y="37868"/>
                    </a:cubicBezTo>
                    <a:cubicBezTo>
                      <a:pt x="65697" y="39107"/>
                      <a:pt x="52171" y="38154"/>
                      <a:pt x="38646" y="38154"/>
                    </a:cubicBezTo>
                    <a:cubicBezTo>
                      <a:pt x="38646" y="38535"/>
                      <a:pt x="38646" y="38821"/>
                      <a:pt x="38646" y="39202"/>
                    </a:cubicBezTo>
                    <a:close/>
                  </a:path>
                </a:pathLst>
              </a:custGeom>
              <a:solidFill>
                <a:srgbClr val="1E4A8D"/>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7" name="Freeform: Shape 26">
                <a:extLst>
                  <a:ext uri="{FF2B5EF4-FFF2-40B4-BE49-F238E27FC236}">
                    <a16:creationId xmlns:a16="http://schemas.microsoft.com/office/drawing/2014/main" id="{F9D34587-FD95-1399-A73B-B89CDE1E1DA5}"/>
                  </a:ext>
                </a:extLst>
              </p:cNvPr>
              <p:cNvSpPr/>
              <p:nvPr/>
            </p:nvSpPr>
            <p:spPr>
              <a:xfrm>
                <a:off x="10084487" y="4132705"/>
                <a:ext cx="12157" cy="134683"/>
              </a:xfrm>
              <a:custGeom>
                <a:avLst/>
                <a:gdLst>
                  <a:gd name="connsiteX0" fmla="*/ 0 w 12157"/>
                  <a:gd name="connsiteY0" fmla="*/ 134684 h 134683"/>
                  <a:gd name="connsiteX1" fmla="*/ 95 w 12157"/>
                  <a:gd name="connsiteY1" fmla="*/ 0 h 134683"/>
                  <a:gd name="connsiteX2" fmla="*/ 0 w 12157"/>
                  <a:gd name="connsiteY2" fmla="*/ 134684 h 134683"/>
                </a:gdLst>
                <a:ahLst/>
                <a:cxnLst>
                  <a:cxn ang="0">
                    <a:pos x="connsiteX0" y="connsiteY0"/>
                  </a:cxn>
                  <a:cxn ang="0">
                    <a:pos x="connsiteX1" y="connsiteY1"/>
                  </a:cxn>
                  <a:cxn ang="0">
                    <a:pos x="connsiteX2" y="connsiteY2"/>
                  </a:cxn>
                </a:cxnLst>
                <a:rect l="l" t="t" r="r" b="b"/>
                <a:pathLst>
                  <a:path w="12157" h="134683">
                    <a:moveTo>
                      <a:pt x="0" y="134684"/>
                    </a:moveTo>
                    <a:cubicBezTo>
                      <a:pt x="3620" y="89821"/>
                      <a:pt x="2000" y="44958"/>
                      <a:pt x="95" y="0"/>
                    </a:cubicBezTo>
                    <a:cubicBezTo>
                      <a:pt x="16478" y="44863"/>
                      <a:pt x="15907" y="89726"/>
                      <a:pt x="0" y="134684"/>
                    </a:cubicBezTo>
                    <a:close/>
                  </a:path>
                </a:pathLst>
              </a:custGeom>
              <a:solidFill>
                <a:srgbClr val="798093"/>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8" name="Freeform: Shape 27">
                <a:extLst>
                  <a:ext uri="{FF2B5EF4-FFF2-40B4-BE49-F238E27FC236}">
                    <a16:creationId xmlns:a16="http://schemas.microsoft.com/office/drawing/2014/main" id="{C28A425E-0018-1616-C98B-853FF8BA2C25}"/>
                  </a:ext>
                </a:extLst>
              </p:cNvPr>
              <p:cNvSpPr/>
              <p:nvPr/>
            </p:nvSpPr>
            <p:spPr>
              <a:xfrm>
                <a:off x="9880747" y="3951655"/>
                <a:ext cx="30003" cy="7695"/>
              </a:xfrm>
              <a:custGeom>
                <a:avLst/>
                <a:gdLst>
                  <a:gd name="connsiteX0" fmla="*/ 30004 w 30003"/>
                  <a:gd name="connsiteY0" fmla="*/ 7695 h 7695"/>
                  <a:gd name="connsiteX1" fmla="*/ 0 w 30003"/>
                  <a:gd name="connsiteY1" fmla="*/ 456 h 7695"/>
                  <a:gd name="connsiteX2" fmla="*/ 30004 w 30003"/>
                  <a:gd name="connsiteY2" fmla="*/ 7695 h 7695"/>
                </a:gdLst>
                <a:ahLst/>
                <a:cxnLst>
                  <a:cxn ang="0">
                    <a:pos x="connsiteX0" y="connsiteY0"/>
                  </a:cxn>
                  <a:cxn ang="0">
                    <a:pos x="connsiteX1" y="connsiteY1"/>
                  </a:cxn>
                  <a:cxn ang="0">
                    <a:pos x="connsiteX2" y="connsiteY2"/>
                  </a:cxn>
                </a:cxnLst>
                <a:rect l="l" t="t" r="r" b="b"/>
                <a:pathLst>
                  <a:path w="30003" h="7695">
                    <a:moveTo>
                      <a:pt x="30004" y="7695"/>
                    </a:moveTo>
                    <a:cubicBezTo>
                      <a:pt x="19526" y="7124"/>
                      <a:pt x="8954" y="7410"/>
                      <a:pt x="0" y="456"/>
                    </a:cubicBezTo>
                    <a:cubicBezTo>
                      <a:pt x="10954" y="-1353"/>
                      <a:pt x="20669" y="2457"/>
                      <a:pt x="30004" y="7695"/>
                    </a:cubicBezTo>
                    <a:close/>
                  </a:path>
                </a:pathLst>
              </a:custGeom>
              <a:solidFill>
                <a:srgbClr val="616A80"/>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29" name="Freeform: Shape 28">
                <a:extLst>
                  <a:ext uri="{FF2B5EF4-FFF2-40B4-BE49-F238E27FC236}">
                    <a16:creationId xmlns:a16="http://schemas.microsoft.com/office/drawing/2014/main" id="{418842A9-E4FC-74DD-5D59-9A0AC0E370DE}"/>
                  </a:ext>
                </a:extLst>
              </p:cNvPr>
              <p:cNvSpPr/>
              <p:nvPr/>
            </p:nvSpPr>
            <p:spPr>
              <a:xfrm>
                <a:off x="9482089" y="3967066"/>
                <a:ext cx="178249" cy="145343"/>
              </a:xfrm>
              <a:custGeom>
                <a:avLst/>
                <a:gdLst>
                  <a:gd name="connsiteX0" fmla="*/ 178249 w 178249"/>
                  <a:gd name="connsiteY0" fmla="*/ 95 h 145343"/>
                  <a:gd name="connsiteX1" fmla="*/ 121671 w 178249"/>
                  <a:gd name="connsiteY1" fmla="*/ 39910 h 145343"/>
                  <a:gd name="connsiteX2" fmla="*/ 67093 w 178249"/>
                  <a:gd name="connsiteY2" fmla="*/ 39433 h 145343"/>
                  <a:gd name="connsiteX3" fmla="*/ 41280 w 178249"/>
                  <a:gd name="connsiteY3" fmla="*/ 71723 h 145343"/>
                  <a:gd name="connsiteX4" fmla="*/ 66616 w 178249"/>
                  <a:gd name="connsiteY4" fmla="*/ 103918 h 145343"/>
                  <a:gd name="connsiteX5" fmla="*/ 89381 w 178249"/>
                  <a:gd name="connsiteY5" fmla="*/ 104013 h 145343"/>
                  <a:gd name="connsiteX6" fmla="*/ 109574 w 178249"/>
                  <a:gd name="connsiteY6" fmla="*/ 115348 h 145343"/>
                  <a:gd name="connsiteX7" fmla="*/ 92524 w 178249"/>
                  <a:gd name="connsiteY7" fmla="*/ 144113 h 145343"/>
                  <a:gd name="connsiteX8" fmla="*/ 19849 w 178249"/>
                  <a:gd name="connsiteY8" fmla="*/ 143827 h 145343"/>
                  <a:gd name="connsiteX9" fmla="*/ 418 w 178249"/>
                  <a:gd name="connsiteY9" fmla="*/ 121920 h 145343"/>
                  <a:gd name="connsiteX10" fmla="*/ 227 w 178249"/>
                  <a:gd name="connsiteY10" fmla="*/ 25051 h 145343"/>
                  <a:gd name="connsiteX11" fmla="*/ 26230 w 178249"/>
                  <a:gd name="connsiteY11" fmla="*/ 0 h 145343"/>
                  <a:gd name="connsiteX12" fmla="*/ 178249 w 178249"/>
                  <a:gd name="connsiteY12" fmla="*/ 0 h 1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49" h="145343">
                    <a:moveTo>
                      <a:pt x="178249" y="95"/>
                    </a:moveTo>
                    <a:cubicBezTo>
                      <a:pt x="167010" y="30194"/>
                      <a:pt x="149674" y="42291"/>
                      <a:pt x="121671" y="39910"/>
                    </a:cubicBezTo>
                    <a:cubicBezTo>
                      <a:pt x="103573" y="38386"/>
                      <a:pt x="85190" y="40767"/>
                      <a:pt x="67093" y="39433"/>
                    </a:cubicBezTo>
                    <a:cubicBezTo>
                      <a:pt x="42042" y="37624"/>
                      <a:pt x="41185" y="53245"/>
                      <a:pt x="41280" y="71723"/>
                    </a:cubicBezTo>
                    <a:cubicBezTo>
                      <a:pt x="41280" y="89821"/>
                      <a:pt x="41090" y="106680"/>
                      <a:pt x="66616" y="103918"/>
                    </a:cubicBezTo>
                    <a:cubicBezTo>
                      <a:pt x="74141" y="103156"/>
                      <a:pt x="81856" y="103442"/>
                      <a:pt x="89381" y="104013"/>
                    </a:cubicBezTo>
                    <a:cubicBezTo>
                      <a:pt x="97668" y="104680"/>
                      <a:pt x="109288" y="101727"/>
                      <a:pt x="109574" y="115348"/>
                    </a:cubicBezTo>
                    <a:cubicBezTo>
                      <a:pt x="109860" y="128111"/>
                      <a:pt x="106812" y="142875"/>
                      <a:pt x="92524" y="144113"/>
                    </a:cubicBezTo>
                    <a:cubicBezTo>
                      <a:pt x="68521" y="146304"/>
                      <a:pt x="44042" y="145161"/>
                      <a:pt x="19849" y="143827"/>
                    </a:cubicBezTo>
                    <a:cubicBezTo>
                      <a:pt x="8038" y="143161"/>
                      <a:pt x="703" y="134017"/>
                      <a:pt x="418" y="121920"/>
                    </a:cubicBezTo>
                    <a:cubicBezTo>
                      <a:pt x="-154" y="89630"/>
                      <a:pt x="-59" y="57341"/>
                      <a:pt x="227" y="25051"/>
                    </a:cubicBezTo>
                    <a:cubicBezTo>
                      <a:pt x="418" y="8096"/>
                      <a:pt x="9847" y="0"/>
                      <a:pt x="26230" y="0"/>
                    </a:cubicBezTo>
                    <a:cubicBezTo>
                      <a:pt x="75951" y="0"/>
                      <a:pt x="125767" y="0"/>
                      <a:pt x="178249" y="0"/>
                    </a:cubicBezTo>
                    <a:close/>
                  </a:path>
                </a:pathLst>
              </a:custGeom>
              <a:solidFill>
                <a:srgbClr val="1E4A8D"/>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30" name="Freeform: Shape 29">
                <a:extLst>
                  <a:ext uri="{FF2B5EF4-FFF2-40B4-BE49-F238E27FC236}">
                    <a16:creationId xmlns:a16="http://schemas.microsoft.com/office/drawing/2014/main" id="{355E36AA-A609-334F-22E3-C5111BD7DAC2}"/>
                  </a:ext>
                </a:extLst>
              </p:cNvPr>
              <p:cNvSpPr/>
              <p:nvPr/>
            </p:nvSpPr>
            <p:spPr>
              <a:xfrm>
                <a:off x="9483346" y="4285354"/>
                <a:ext cx="144511" cy="42901"/>
              </a:xfrm>
              <a:custGeom>
                <a:avLst/>
                <a:gdLst>
                  <a:gd name="connsiteX0" fmla="*/ 144512 w 144511"/>
                  <a:gd name="connsiteY0" fmla="*/ 23659 h 42901"/>
                  <a:gd name="connsiteX1" fmla="*/ 143845 w 144511"/>
                  <a:gd name="connsiteY1" fmla="*/ 23469 h 42901"/>
                  <a:gd name="connsiteX2" fmla="*/ 121938 w 144511"/>
                  <a:gd name="connsiteY2" fmla="*/ 42900 h 42901"/>
                  <a:gd name="connsiteX3" fmla="*/ 22116 w 144511"/>
                  <a:gd name="connsiteY3" fmla="*/ 42519 h 42901"/>
                  <a:gd name="connsiteX4" fmla="*/ 113 w 144511"/>
                  <a:gd name="connsiteY4" fmla="*/ 23469 h 42901"/>
                  <a:gd name="connsiteX5" fmla="*/ 22782 w 144511"/>
                  <a:gd name="connsiteY5" fmla="*/ 799 h 42901"/>
                  <a:gd name="connsiteX6" fmla="*/ 104412 w 144511"/>
                  <a:gd name="connsiteY6" fmla="*/ 37 h 42901"/>
                  <a:gd name="connsiteX7" fmla="*/ 144417 w 144511"/>
                  <a:gd name="connsiteY7" fmla="*/ 23564 h 4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11" h="42901">
                    <a:moveTo>
                      <a:pt x="144512" y="23659"/>
                    </a:moveTo>
                    <a:cubicBezTo>
                      <a:pt x="144512" y="23659"/>
                      <a:pt x="143845" y="23469"/>
                      <a:pt x="143845" y="23469"/>
                    </a:cubicBezTo>
                    <a:cubicBezTo>
                      <a:pt x="133748" y="26612"/>
                      <a:pt x="135654" y="43090"/>
                      <a:pt x="121938" y="42900"/>
                    </a:cubicBezTo>
                    <a:cubicBezTo>
                      <a:pt x="88695" y="42519"/>
                      <a:pt x="55358" y="43090"/>
                      <a:pt x="22116" y="42519"/>
                    </a:cubicBezTo>
                    <a:cubicBezTo>
                      <a:pt x="10400" y="42328"/>
                      <a:pt x="1161" y="35661"/>
                      <a:pt x="113" y="23469"/>
                    </a:cubicBezTo>
                    <a:cubicBezTo>
                      <a:pt x="-1221" y="8134"/>
                      <a:pt x="9447" y="1276"/>
                      <a:pt x="22782" y="799"/>
                    </a:cubicBezTo>
                    <a:cubicBezTo>
                      <a:pt x="50024" y="-58"/>
                      <a:pt x="77361" y="1752"/>
                      <a:pt x="104412" y="37"/>
                    </a:cubicBezTo>
                    <a:cubicBezTo>
                      <a:pt x="124128" y="-1201"/>
                      <a:pt x="123938" y="28708"/>
                      <a:pt x="144417" y="23564"/>
                    </a:cubicBezTo>
                    <a:close/>
                  </a:path>
                </a:pathLst>
              </a:custGeom>
              <a:solidFill>
                <a:srgbClr val="2A5293"/>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31" name="Freeform: Shape 30">
                <a:extLst>
                  <a:ext uri="{FF2B5EF4-FFF2-40B4-BE49-F238E27FC236}">
                    <a16:creationId xmlns:a16="http://schemas.microsoft.com/office/drawing/2014/main" id="{23003194-2C78-595A-4927-F149A4B89698}"/>
                  </a:ext>
                </a:extLst>
              </p:cNvPr>
              <p:cNvSpPr/>
              <p:nvPr/>
            </p:nvSpPr>
            <p:spPr>
              <a:xfrm>
                <a:off x="9483295" y="4394167"/>
                <a:ext cx="158179" cy="39911"/>
              </a:xfrm>
              <a:custGeom>
                <a:avLst/>
                <a:gdLst>
                  <a:gd name="connsiteX0" fmla="*/ 81698 w 158179"/>
                  <a:gd name="connsiteY0" fmla="*/ 95 h 39911"/>
                  <a:gd name="connsiteX1" fmla="*/ 135895 w 158179"/>
                  <a:gd name="connsiteY1" fmla="*/ 95 h 39911"/>
                  <a:gd name="connsiteX2" fmla="*/ 157993 w 158179"/>
                  <a:gd name="connsiteY2" fmla="*/ 18098 h 39911"/>
                  <a:gd name="connsiteX3" fmla="*/ 139800 w 158179"/>
                  <a:gd name="connsiteY3" fmla="*/ 39338 h 39911"/>
                  <a:gd name="connsiteX4" fmla="*/ 18071 w 158179"/>
                  <a:gd name="connsiteY4" fmla="*/ 39338 h 39911"/>
                  <a:gd name="connsiteX5" fmla="*/ 69 w 158179"/>
                  <a:gd name="connsiteY5" fmla="*/ 22098 h 39911"/>
                  <a:gd name="connsiteX6" fmla="*/ 18547 w 158179"/>
                  <a:gd name="connsiteY6" fmla="*/ 667 h 39911"/>
                  <a:gd name="connsiteX7" fmla="*/ 81698 w 158179"/>
                  <a:gd name="connsiteY7" fmla="*/ 381 h 39911"/>
                  <a:gd name="connsiteX8" fmla="*/ 81698 w 158179"/>
                  <a:gd name="connsiteY8" fmla="*/ 0 h 3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79" h="39911">
                    <a:moveTo>
                      <a:pt x="81698" y="95"/>
                    </a:moveTo>
                    <a:cubicBezTo>
                      <a:pt x="99795" y="95"/>
                      <a:pt x="117798" y="95"/>
                      <a:pt x="135895" y="95"/>
                    </a:cubicBezTo>
                    <a:cubicBezTo>
                      <a:pt x="148087" y="95"/>
                      <a:pt x="156564" y="5810"/>
                      <a:pt x="157993" y="18098"/>
                    </a:cubicBezTo>
                    <a:cubicBezTo>
                      <a:pt x="159517" y="30861"/>
                      <a:pt x="151516" y="39148"/>
                      <a:pt x="139800" y="39338"/>
                    </a:cubicBezTo>
                    <a:cubicBezTo>
                      <a:pt x="99224" y="40196"/>
                      <a:pt x="58647" y="40005"/>
                      <a:pt x="18071" y="39338"/>
                    </a:cubicBezTo>
                    <a:cubicBezTo>
                      <a:pt x="8355" y="39148"/>
                      <a:pt x="735" y="32194"/>
                      <a:pt x="69" y="22098"/>
                    </a:cubicBezTo>
                    <a:cubicBezTo>
                      <a:pt x="-789" y="9811"/>
                      <a:pt x="6450" y="1238"/>
                      <a:pt x="18547" y="667"/>
                    </a:cubicBezTo>
                    <a:cubicBezTo>
                      <a:pt x="39597" y="-381"/>
                      <a:pt x="60648" y="381"/>
                      <a:pt x="81698" y="381"/>
                    </a:cubicBezTo>
                    <a:cubicBezTo>
                      <a:pt x="81698" y="286"/>
                      <a:pt x="81698" y="190"/>
                      <a:pt x="81698" y="0"/>
                    </a:cubicBezTo>
                    <a:close/>
                  </a:path>
                </a:pathLst>
              </a:custGeom>
              <a:solidFill>
                <a:srgbClr val="2A5293"/>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32" name="Freeform: Shape 31">
                <a:extLst>
                  <a:ext uri="{FF2B5EF4-FFF2-40B4-BE49-F238E27FC236}">
                    <a16:creationId xmlns:a16="http://schemas.microsoft.com/office/drawing/2014/main" id="{4D1DF7D2-DC54-DE44-2FF0-0D5B4CBFCC2A}"/>
                  </a:ext>
                </a:extLst>
              </p:cNvPr>
              <p:cNvSpPr/>
              <p:nvPr/>
            </p:nvSpPr>
            <p:spPr>
              <a:xfrm>
                <a:off x="9599061" y="4140326"/>
                <a:ext cx="10414" cy="110394"/>
              </a:xfrm>
              <a:custGeom>
                <a:avLst/>
                <a:gdLst>
                  <a:gd name="connsiteX0" fmla="*/ 10414 w 10414"/>
                  <a:gd name="connsiteY0" fmla="*/ 0 h 110394"/>
                  <a:gd name="connsiteX1" fmla="*/ 9938 w 10414"/>
                  <a:gd name="connsiteY1" fmla="*/ 110395 h 110394"/>
                  <a:gd name="connsiteX2" fmla="*/ 10414 w 10414"/>
                  <a:gd name="connsiteY2" fmla="*/ 0 h 110394"/>
                </a:gdLst>
                <a:ahLst/>
                <a:cxnLst>
                  <a:cxn ang="0">
                    <a:pos x="connsiteX0" y="connsiteY0"/>
                  </a:cxn>
                  <a:cxn ang="0">
                    <a:pos x="connsiteX1" y="connsiteY1"/>
                  </a:cxn>
                  <a:cxn ang="0">
                    <a:pos x="connsiteX2" y="connsiteY2"/>
                  </a:cxn>
                </a:cxnLst>
                <a:rect l="l" t="t" r="r" b="b"/>
                <a:pathLst>
                  <a:path w="10414" h="110394">
                    <a:moveTo>
                      <a:pt x="10414" y="0"/>
                    </a:moveTo>
                    <a:cubicBezTo>
                      <a:pt x="10224" y="36767"/>
                      <a:pt x="10129" y="73533"/>
                      <a:pt x="9938" y="110395"/>
                    </a:cubicBezTo>
                    <a:cubicBezTo>
                      <a:pt x="-4635" y="73533"/>
                      <a:pt x="-2063" y="36767"/>
                      <a:pt x="10414" y="0"/>
                    </a:cubicBezTo>
                    <a:close/>
                  </a:path>
                </a:pathLst>
              </a:custGeom>
              <a:solidFill>
                <a:srgbClr val="979DAC"/>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33" name="Freeform: Shape 32">
                <a:extLst>
                  <a:ext uri="{FF2B5EF4-FFF2-40B4-BE49-F238E27FC236}">
                    <a16:creationId xmlns:a16="http://schemas.microsoft.com/office/drawing/2014/main" id="{CCBA34B9-0A68-D827-9DD1-8BFE43E7033B}"/>
                  </a:ext>
                </a:extLst>
              </p:cNvPr>
              <p:cNvSpPr/>
              <p:nvPr/>
            </p:nvSpPr>
            <p:spPr>
              <a:xfrm>
                <a:off x="9784068" y="3951093"/>
                <a:ext cx="36671" cy="8829"/>
              </a:xfrm>
              <a:custGeom>
                <a:avLst/>
                <a:gdLst>
                  <a:gd name="connsiteX0" fmla="*/ 36671 w 36671"/>
                  <a:gd name="connsiteY0" fmla="*/ 161 h 8829"/>
                  <a:gd name="connsiteX1" fmla="*/ 0 w 36671"/>
                  <a:gd name="connsiteY1" fmla="*/ 8829 h 8829"/>
                  <a:gd name="connsiteX2" fmla="*/ 36671 w 36671"/>
                  <a:gd name="connsiteY2" fmla="*/ 161 h 8829"/>
                </a:gdLst>
                <a:ahLst/>
                <a:cxnLst>
                  <a:cxn ang="0">
                    <a:pos x="connsiteX0" y="connsiteY0"/>
                  </a:cxn>
                  <a:cxn ang="0">
                    <a:pos x="connsiteX1" y="connsiteY1"/>
                  </a:cxn>
                  <a:cxn ang="0">
                    <a:pos x="connsiteX2" y="connsiteY2"/>
                  </a:cxn>
                </a:cxnLst>
                <a:rect l="l" t="t" r="r" b="b"/>
                <a:pathLst>
                  <a:path w="36671" h="8829">
                    <a:moveTo>
                      <a:pt x="36671" y="161"/>
                    </a:moveTo>
                    <a:cubicBezTo>
                      <a:pt x="26098" y="10067"/>
                      <a:pt x="12478" y="6924"/>
                      <a:pt x="0" y="8829"/>
                    </a:cubicBezTo>
                    <a:cubicBezTo>
                      <a:pt x="11620" y="3305"/>
                      <a:pt x="23527" y="-886"/>
                      <a:pt x="36671" y="161"/>
                    </a:cubicBezTo>
                    <a:close/>
                  </a:path>
                </a:pathLst>
              </a:custGeom>
              <a:solidFill>
                <a:srgbClr val="616A80"/>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34" name="Freeform: Shape 33">
                <a:extLst>
                  <a:ext uri="{FF2B5EF4-FFF2-40B4-BE49-F238E27FC236}">
                    <a16:creationId xmlns:a16="http://schemas.microsoft.com/office/drawing/2014/main" id="{DBE124FE-3879-1FAB-4D8F-F17F2FEDB297}"/>
                  </a:ext>
                </a:extLst>
              </p:cNvPr>
              <p:cNvSpPr/>
              <p:nvPr/>
            </p:nvSpPr>
            <p:spPr>
              <a:xfrm>
                <a:off x="9644806" y="3996212"/>
                <a:ext cx="403199" cy="408072"/>
              </a:xfrm>
              <a:custGeom>
                <a:avLst/>
                <a:gdLst>
                  <a:gd name="connsiteX0" fmla="*/ 155264 w 403199"/>
                  <a:gd name="connsiteY0" fmla="*/ 407194 h 408072"/>
                  <a:gd name="connsiteX1" fmla="*/ 26105 w 403199"/>
                  <a:gd name="connsiteY1" fmla="*/ 305371 h 408072"/>
                  <a:gd name="connsiteX2" fmla="*/ 116402 w 403199"/>
                  <a:gd name="connsiteY2" fmla="*/ 15716 h 408072"/>
                  <a:gd name="connsiteX3" fmla="*/ 154311 w 403199"/>
                  <a:gd name="connsiteY3" fmla="*/ 476 h 408072"/>
                  <a:gd name="connsiteX4" fmla="*/ 251371 w 403199"/>
                  <a:gd name="connsiteY4" fmla="*/ 0 h 408072"/>
                  <a:gd name="connsiteX5" fmla="*/ 403200 w 403199"/>
                  <a:gd name="connsiteY5" fmla="*/ 154495 h 408072"/>
                  <a:gd name="connsiteX6" fmla="*/ 403009 w 403199"/>
                  <a:gd name="connsiteY6" fmla="*/ 253555 h 408072"/>
                  <a:gd name="connsiteX7" fmla="*/ 268516 w 403199"/>
                  <a:gd name="connsiteY7" fmla="*/ 406717 h 408072"/>
                  <a:gd name="connsiteX8" fmla="*/ 250419 w 403199"/>
                  <a:gd name="connsiteY8" fmla="*/ 407670 h 408072"/>
                  <a:gd name="connsiteX9" fmla="*/ 155359 w 403199"/>
                  <a:gd name="connsiteY9" fmla="*/ 407289 h 40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199" h="408072">
                    <a:moveTo>
                      <a:pt x="155264" y="407194"/>
                    </a:moveTo>
                    <a:cubicBezTo>
                      <a:pt x="99638" y="389572"/>
                      <a:pt x="54870" y="357854"/>
                      <a:pt x="26105" y="305371"/>
                    </a:cubicBezTo>
                    <a:cubicBezTo>
                      <a:pt x="-31521" y="200501"/>
                      <a:pt x="9627" y="67913"/>
                      <a:pt x="116402" y="15716"/>
                    </a:cubicBezTo>
                    <a:cubicBezTo>
                      <a:pt x="128594" y="9715"/>
                      <a:pt x="141643" y="5524"/>
                      <a:pt x="154311" y="476"/>
                    </a:cubicBezTo>
                    <a:cubicBezTo>
                      <a:pt x="186696" y="286"/>
                      <a:pt x="218986" y="190"/>
                      <a:pt x="251371" y="0"/>
                    </a:cubicBezTo>
                    <a:cubicBezTo>
                      <a:pt x="329857" y="23336"/>
                      <a:pt x="381102" y="74200"/>
                      <a:pt x="403200" y="154495"/>
                    </a:cubicBezTo>
                    <a:cubicBezTo>
                      <a:pt x="403200" y="187547"/>
                      <a:pt x="403104" y="220504"/>
                      <a:pt x="403009" y="253555"/>
                    </a:cubicBezTo>
                    <a:cubicBezTo>
                      <a:pt x="384531" y="328327"/>
                      <a:pt x="333096" y="373570"/>
                      <a:pt x="268516" y="406717"/>
                    </a:cubicBezTo>
                    <a:cubicBezTo>
                      <a:pt x="263563" y="409194"/>
                      <a:pt x="256515" y="407480"/>
                      <a:pt x="250419" y="407670"/>
                    </a:cubicBezTo>
                    <a:cubicBezTo>
                      <a:pt x="218700" y="407575"/>
                      <a:pt x="186982" y="407480"/>
                      <a:pt x="155359" y="407289"/>
                    </a:cubicBezTo>
                    <a:close/>
                  </a:path>
                </a:pathLst>
              </a:custGeom>
              <a:solidFill>
                <a:srgbClr val="FEFEFE"/>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35" name="Freeform: Shape 34">
                <a:extLst>
                  <a:ext uri="{FF2B5EF4-FFF2-40B4-BE49-F238E27FC236}">
                    <a16:creationId xmlns:a16="http://schemas.microsoft.com/office/drawing/2014/main" id="{03CAFADB-35EB-A2B5-3FC2-424FB4ED9A0F}"/>
                  </a:ext>
                </a:extLst>
              </p:cNvPr>
              <p:cNvSpPr/>
              <p:nvPr/>
            </p:nvSpPr>
            <p:spPr>
              <a:xfrm>
                <a:off x="9799023" y="3985770"/>
                <a:ext cx="97059" cy="10918"/>
              </a:xfrm>
              <a:custGeom>
                <a:avLst/>
                <a:gdLst>
                  <a:gd name="connsiteX0" fmla="*/ 97060 w 97059"/>
                  <a:gd name="connsiteY0" fmla="*/ 10442 h 10918"/>
                  <a:gd name="connsiteX1" fmla="*/ 0 w 97059"/>
                  <a:gd name="connsiteY1" fmla="*/ 10918 h 10918"/>
                  <a:gd name="connsiteX2" fmla="*/ 97060 w 97059"/>
                  <a:gd name="connsiteY2" fmla="*/ 10442 h 10918"/>
                </a:gdLst>
                <a:ahLst/>
                <a:cxnLst>
                  <a:cxn ang="0">
                    <a:pos x="connsiteX0" y="connsiteY0"/>
                  </a:cxn>
                  <a:cxn ang="0">
                    <a:pos x="connsiteX1" y="connsiteY1"/>
                  </a:cxn>
                  <a:cxn ang="0">
                    <a:pos x="connsiteX2" y="connsiteY2"/>
                  </a:cxn>
                </a:cxnLst>
                <a:rect l="l" t="t" r="r" b="b"/>
                <a:pathLst>
                  <a:path w="97059" h="10918">
                    <a:moveTo>
                      <a:pt x="97060" y="10442"/>
                    </a:moveTo>
                    <a:cubicBezTo>
                      <a:pt x="64770" y="10633"/>
                      <a:pt x="32385" y="10728"/>
                      <a:pt x="0" y="10918"/>
                    </a:cubicBezTo>
                    <a:cubicBezTo>
                      <a:pt x="32290" y="-3655"/>
                      <a:pt x="64579" y="-3464"/>
                      <a:pt x="97060" y="10442"/>
                    </a:cubicBezTo>
                    <a:close/>
                  </a:path>
                </a:pathLst>
              </a:custGeom>
              <a:solidFill>
                <a:srgbClr val="798093"/>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36" name="Freeform: Shape 35">
                <a:extLst>
                  <a:ext uri="{FF2B5EF4-FFF2-40B4-BE49-F238E27FC236}">
                    <a16:creationId xmlns:a16="http://schemas.microsoft.com/office/drawing/2014/main" id="{14A979F0-C9C4-40A2-391A-0E489012326B}"/>
                  </a:ext>
                </a:extLst>
              </p:cNvPr>
              <p:cNvSpPr/>
              <p:nvPr/>
            </p:nvSpPr>
            <p:spPr>
              <a:xfrm>
                <a:off x="9800070" y="4403406"/>
                <a:ext cx="95059" cy="10623"/>
              </a:xfrm>
              <a:custGeom>
                <a:avLst/>
                <a:gdLst>
                  <a:gd name="connsiteX0" fmla="*/ 0 w 95059"/>
                  <a:gd name="connsiteY0" fmla="*/ 0 h 10623"/>
                  <a:gd name="connsiteX1" fmla="*/ 95059 w 95059"/>
                  <a:gd name="connsiteY1" fmla="*/ 381 h 10623"/>
                  <a:gd name="connsiteX2" fmla="*/ 0 w 95059"/>
                  <a:gd name="connsiteY2" fmla="*/ 0 h 10623"/>
                </a:gdLst>
                <a:ahLst/>
                <a:cxnLst>
                  <a:cxn ang="0">
                    <a:pos x="connsiteX0" y="connsiteY0"/>
                  </a:cxn>
                  <a:cxn ang="0">
                    <a:pos x="connsiteX1" y="connsiteY1"/>
                  </a:cxn>
                  <a:cxn ang="0">
                    <a:pos x="connsiteX2" y="connsiteY2"/>
                  </a:cxn>
                </a:cxnLst>
                <a:rect l="l" t="t" r="r" b="b"/>
                <a:pathLst>
                  <a:path w="95059" h="10623">
                    <a:moveTo>
                      <a:pt x="0" y="0"/>
                    </a:moveTo>
                    <a:cubicBezTo>
                      <a:pt x="31718" y="95"/>
                      <a:pt x="63341" y="190"/>
                      <a:pt x="95059" y="381"/>
                    </a:cubicBezTo>
                    <a:cubicBezTo>
                      <a:pt x="63341" y="14383"/>
                      <a:pt x="31623" y="13811"/>
                      <a:pt x="0" y="0"/>
                    </a:cubicBezTo>
                    <a:close/>
                  </a:path>
                </a:pathLst>
              </a:custGeom>
              <a:solidFill>
                <a:srgbClr val="798093"/>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sp>
            <p:nvSpPr>
              <p:cNvPr id="37" name="Freeform: Shape 36">
                <a:extLst>
                  <a:ext uri="{FF2B5EF4-FFF2-40B4-BE49-F238E27FC236}">
                    <a16:creationId xmlns:a16="http://schemas.microsoft.com/office/drawing/2014/main" id="{FB7A3C14-BBBB-B554-1899-A3C3984385FA}"/>
                  </a:ext>
                </a:extLst>
              </p:cNvPr>
              <p:cNvSpPr/>
              <p:nvPr/>
            </p:nvSpPr>
            <p:spPr>
              <a:xfrm>
                <a:off x="10047720" y="4150708"/>
                <a:ext cx="10846" cy="99060"/>
              </a:xfrm>
              <a:custGeom>
                <a:avLst/>
                <a:gdLst>
                  <a:gd name="connsiteX0" fmla="*/ 0 w 10846"/>
                  <a:gd name="connsiteY0" fmla="*/ 99060 h 99060"/>
                  <a:gd name="connsiteX1" fmla="*/ 190 w 10846"/>
                  <a:gd name="connsiteY1" fmla="*/ 0 h 99060"/>
                  <a:gd name="connsiteX2" fmla="*/ 0 w 10846"/>
                  <a:gd name="connsiteY2" fmla="*/ 99060 h 99060"/>
                </a:gdLst>
                <a:ahLst/>
                <a:cxnLst>
                  <a:cxn ang="0">
                    <a:pos x="connsiteX0" y="connsiteY0"/>
                  </a:cxn>
                  <a:cxn ang="0">
                    <a:pos x="connsiteX1" y="connsiteY1"/>
                  </a:cxn>
                  <a:cxn ang="0">
                    <a:pos x="connsiteX2" y="connsiteY2"/>
                  </a:cxn>
                </a:cxnLst>
                <a:rect l="l" t="t" r="r" b="b"/>
                <a:pathLst>
                  <a:path w="10846" h="99060">
                    <a:moveTo>
                      <a:pt x="0" y="99060"/>
                    </a:moveTo>
                    <a:cubicBezTo>
                      <a:pt x="0" y="66104"/>
                      <a:pt x="95" y="33052"/>
                      <a:pt x="190" y="0"/>
                    </a:cubicBezTo>
                    <a:cubicBezTo>
                      <a:pt x="14478" y="33052"/>
                      <a:pt x="14383" y="66008"/>
                      <a:pt x="0" y="99060"/>
                    </a:cubicBezTo>
                    <a:close/>
                  </a:path>
                </a:pathLst>
              </a:custGeom>
              <a:solidFill>
                <a:srgbClr val="979DAC"/>
              </a:solidFill>
              <a:ln w="9525"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AU"/>
              </a:p>
            </p:txBody>
          </p:sp>
        </p:grpSp>
      </p:grpSp>
    </p:spTree>
    <p:extLst>
      <p:ext uri="{BB962C8B-B14F-4D97-AF65-F5344CB8AC3E}">
        <p14:creationId xmlns:p14="http://schemas.microsoft.com/office/powerpoint/2010/main" val="295275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91511B-9785-AA74-F572-8F8C58DDEB7F}"/>
              </a:ext>
            </a:extLst>
          </p:cNvPr>
          <p:cNvSpPr>
            <a:spLocks noGrp="1"/>
          </p:cNvSpPr>
          <p:nvPr>
            <p:ph type="title"/>
          </p:nvPr>
        </p:nvSpPr>
        <p:spPr/>
        <p:txBody>
          <a:bodyPr/>
          <a:lstStyle/>
          <a:p>
            <a:r>
              <a:rPr lang="en-AU" dirty="0"/>
              <a:t>Streamlining administrative processes</a:t>
            </a:r>
          </a:p>
        </p:txBody>
      </p:sp>
      <p:sp>
        <p:nvSpPr>
          <p:cNvPr id="8" name="Text Placeholder 7">
            <a:extLst>
              <a:ext uri="{FF2B5EF4-FFF2-40B4-BE49-F238E27FC236}">
                <a16:creationId xmlns:a16="http://schemas.microsoft.com/office/drawing/2014/main" id="{F3BC9020-157E-58A0-F491-2B62D3E7B154}"/>
              </a:ext>
            </a:extLst>
          </p:cNvPr>
          <p:cNvSpPr>
            <a:spLocks noGrp="1"/>
          </p:cNvSpPr>
          <p:nvPr>
            <p:ph type="body" sz="quarter" idx="18"/>
          </p:nvPr>
        </p:nvSpPr>
        <p:spPr/>
        <p:txBody>
          <a:bodyPr/>
          <a:lstStyle/>
          <a:p>
            <a:r>
              <a:rPr lang="en-AU" sz="2000" dirty="0">
                <a:solidFill>
                  <a:schemeClr val="accent2"/>
                </a:solidFill>
                <a:latin typeface="+mj-lt"/>
              </a:rPr>
              <a:t>Quality Time program </a:t>
            </a:r>
          </a:p>
        </p:txBody>
      </p:sp>
      <p:grpSp>
        <p:nvGrpSpPr>
          <p:cNvPr id="2" name="Group 1" descr="An image of the Illustrations of Practice webpage.">
            <a:extLst>
              <a:ext uri="{FF2B5EF4-FFF2-40B4-BE49-F238E27FC236}">
                <a16:creationId xmlns:a16="http://schemas.microsoft.com/office/drawing/2014/main" id="{55EF3BD9-843D-2BCB-5F61-58852BB995B4}"/>
              </a:ext>
            </a:extLst>
          </p:cNvPr>
          <p:cNvGrpSpPr/>
          <p:nvPr/>
        </p:nvGrpSpPr>
        <p:grpSpPr>
          <a:xfrm>
            <a:off x="2356043" y="1530378"/>
            <a:ext cx="7479914" cy="4401759"/>
            <a:chOff x="2356043" y="1530378"/>
            <a:chExt cx="7479914" cy="4401759"/>
          </a:xfrm>
        </p:grpSpPr>
        <p:pic>
          <p:nvPicPr>
            <p:cNvPr id="9" name="Picture 8" descr="Shape, rectangle&#10;&#10;Description automatically generated">
              <a:hlinkClick r:id="rId3"/>
              <a:extLst>
                <a:ext uri="{FF2B5EF4-FFF2-40B4-BE49-F238E27FC236}">
                  <a16:creationId xmlns:a16="http://schemas.microsoft.com/office/drawing/2014/main" id="{7EB10A30-0940-1112-C967-7B2B9CBA7C29}"/>
                </a:ext>
              </a:extLst>
            </p:cNvPr>
            <p:cNvPicPr/>
            <p:nvPr/>
          </p:nvPicPr>
          <p:blipFill rotWithShape="1">
            <a:blip r:embed="rId4">
              <a:extLst>
                <a:ext uri="{28A0092B-C50C-407E-A947-70E740481C1C}">
                  <a14:useLocalDpi xmlns:a14="http://schemas.microsoft.com/office/drawing/2010/main" val="0"/>
                </a:ext>
              </a:extLst>
            </a:blip>
            <a:srcRect t="8910" b="9246"/>
            <a:stretch/>
          </p:blipFill>
          <p:spPr>
            <a:xfrm>
              <a:off x="2356043" y="1530378"/>
              <a:ext cx="7479914" cy="4401759"/>
            </a:xfrm>
            <a:prstGeom prst="rect">
              <a:avLst/>
            </a:prstGeom>
          </p:spPr>
        </p:pic>
        <p:pic>
          <p:nvPicPr>
            <p:cNvPr id="10" name="Picture 9">
              <a:extLst>
                <a:ext uri="{FF2B5EF4-FFF2-40B4-BE49-F238E27FC236}">
                  <a16:creationId xmlns:a16="http://schemas.microsoft.com/office/drawing/2014/main" id="{DCB87E68-0EF3-CC18-72DA-97C285BB73BE}"/>
                </a:ext>
              </a:extLst>
            </p:cNvPr>
            <p:cNvPicPr>
              <a:picLocks noChangeAspect="1"/>
            </p:cNvPicPr>
            <p:nvPr/>
          </p:nvPicPr>
          <p:blipFill rotWithShape="1">
            <a:blip r:embed="rId5"/>
            <a:srcRect r="7667"/>
            <a:stretch/>
          </p:blipFill>
          <p:spPr>
            <a:xfrm>
              <a:off x="3781842" y="1935159"/>
              <a:ext cx="4628315" cy="2987681"/>
            </a:xfrm>
            <a:prstGeom prst="rect">
              <a:avLst/>
            </a:prstGeom>
          </p:spPr>
        </p:pic>
      </p:grpSp>
      <p:sp>
        <p:nvSpPr>
          <p:cNvPr id="11" name="Rectangle 10">
            <a:extLst>
              <a:ext uri="{FF2B5EF4-FFF2-40B4-BE49-F238E27FC236}">
                <a16:creationId xmlns:a16="http://schemas.microsoft.com/office/drawing/2014/main" id="{7C6D6975-9488-0239-C9F5-4363DEACE716}"/>
              </a:ext>
            </a:extLst>
          </p:cNvPr>
          <p:cNvSpPr/>
          <p:nvPr/>
        </p:nvSpPr>
        <p:spPr>
          <a:xfrm>
            <a:off x="1603474" y="5872674"/>
            <a:ext cx="9357450" cy="276999"/>
          </a:xfrm>
          <a:prstGeom prst="rect">
            <a:avLst/>
          </a:prstGeom>
        </p:spPr>
        <p:txBody>
          <a:bodyPr wrap="square">
            <a:spAutoFit/>
          </a:bodyPr>
          <a:lstStyle/>
          <a:p>
            <a:r>
              <a:rPr lang="en-AU" sz="1200" dirty="0">
                <a:hlinkClick r:id="rId6"/>
              </a:rPr>
              <a:t>https://education.nsw.gov.au/teaching-and-learning/student-assessment/stage6/HSC-monitoring-advice/illustrations-of-practice</a:t>
            </a:r>
            <a:r>
              <a:rPr lang="en-AU" sz="1200" dirty="0"/>
              <a:t> </a:t>
            </a:r>
          </a:p>
        </p:txBody>
      </p:sp>
      <p:sp>
        <p:nvSpPr>
          <p:cNvPr id="5" name="Slide Number Placeholder 4">
            <a:extLst>
              <a:ext uri="{FF2B5EF4-FFF2-40B4-BE49-F238E27FC236}">
                <a16:creationId xmlns:a16="http://schemas.microsoft.com/office/drawing/2014/main" id="{B94809C1-5468-DD17-66F8-094BF4CEDEC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35855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9893A-DE97-699E-9FED-A4D4257BB4A9}"/>
              </a:ext>
            </a:extLst>
          </p:cNvPr>
          <p:cNvSpPr>
            <a:spLocks noGrp="1"/>
          </p:cNvSpPr>
          <p:nvPr>
            <p:ph type="title"/>
          </p:nvPr>
        </p:nvSpPr>
        <p:spPr/>
        <p:txBody>
          <a:bodyPr/>
          <a:lstStyle/>
          <a:p>
            <a:r>
              <a:rPr lang="en-AU" dirty="0"/>
              <a:t>Illustrations of practice </a:t>
            </a:r>
          </a:p>
        </p:txBody>
      </p:sp>
      <p:sp>
        <p:nvSpPr>
          <p:cNvPr id="7" name="Text Placeholder 6">
            <a:extLst>
              <a:ext uri="{FF2B5EF4-FFF2-40B4-BE49-F238E27FC236}">
                <a16:creationId xmlns:a16="http://schemas.microsoft.com/office/drawing/2014/main" id="{4BD94C50-1375-DF4E-2D31-E96AB9EF1CC9}"/>
              </a:ext>
            </a:extLst>
          </p:cNvPr>
          <p:cNvSpPr>
            <a:spLocks noGrp="1"/>
          </p:cNvSpPr>
          <p:nvPr>
            <p:ph type="body" sz="quarter" idx="18"/>
          </p:nvPr>
        </p:nvSpPr>
        <p:spPr/>
        <p:txBody>
          <a:bodyPr/>
          <a:lstStyle/>
          <a:p>
            <a:r>
              <a:rPr lang="en-US" sz="2000" dirty="0">
                <a:solidFill>
                  <a:schemeClr val="accent2"/>
                </a:solidFill>
                <a:latin typeface="+mj-lt"/>
              </a:rPr>
              <a:t>Examples of how to maintain records</a:t>
            </a:r>
          </a:p>
        </p:txBody>
      </p:sp>
      <p:graphicFrame>
        <p:nvGraphicFramePr>
          <p:cNvPr id="8" name="Diagram 7" descr="4 examples of how to maintain records including:&#10;1. OneNote&#10;2. Microsoft Forms&#10;3. SharePoint and automated flows&#10;4. Google workspaces">
            <a:extLst>
              <a:ext uri="{FF2B5EF4-FFF2-40B4-BE49-F238E27FC236}">
                <a16:creationId xmlns:a16="http://schemas.microsoft.com/office/drawing/2014/main" id="{CB4462A1-B0B9-9647-7A17-F14A6E780470}"/>
              </a:ext>
            </a:extLst>
          </p:cNvPr>
          <p:cNvGraphicFramePr/>
          <p:nvPr>
            <p:extLst>
              <p:ext uri="{D42A27DB-BD31-4B8C-83A1-F6EECF244321}">
                <p14:modId xmlns:p14="http://schemas.microsoft.com/office/powerpoint/2010/main" val="1916118933"/>
              </p:ext>
            </p:extLst>
          </p:nvPr>
        </p:nvGraphicFramePr>
        <p:xfrm>
          <a:off x="2519947" y="1684867"/>
          <a:ext cx="7152106" cy="465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DFD0B6A-7C85-EFDC-7503-AD1CF8538E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424482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9AABFC-A844-15A3-18FB-645F1F187E59}"/>
              </a:ext>
            </a:extLst>
          </p:cNvPr>
          <p:cNvSpPr>
            <a:spLocks noGrp="1"/>
          </p:cNvSpPr>
          <p:nvPr>
            <p:ph type="title"/>
          </p:nvPr>
        </p:nvSpPr>
        <p:spPr/>
        <p:txBody>
          <a:bodyPr/>
          <a:lstStyle/>
          <a:p>
            <a:r>
              <a:rPr lang="en-AU" sz="3600" dirty="0"/>
              <a:t>Checklist and reminders</a:t>
            </a:r>
            <a:endParaRPr lang="en-AU" dirty="0"/>
          </a:p>
        </p:txBody>
      </p:sp>
      <p:sp>
        <p:nvSpPr>
          <p:cNvPr id="8" name="Text Placeholder 7">
            <a:extLst>
              <a:ext uri="{FF2B5EF4-FFF2-40B4-BE49-F238E27FC236}">
                <a16:creationId xmlns:a16="http://schemas.microsoft.com/office/drawing/2014/main" id="{EF112EF0-23A9-B16D-4C82-643ED560FBB4}"/>
              </a:ext>
            </a:extLst>
          </p:cNvPr>
          <p:cNvSpPr>
            <a:spLocks noGrp="1"/>
          </p:cNvSpPr>
          <p:nvPr>
            <p:ph type="body" sz="quarter" idx="18"/>
          </p:nvPr>
        </p:nvSpPr>
        <p:spPr/>
        <p:txBody>
          <a:bodyPr/>
          <a:lstStyle/>
          <a:p>
            <a:r>
              <a:rPr lang="en-US" dirty="0"/>
              <a:t>Compliance with ACE rules</a:t>
            </a:r>
          </a:p>
        </p:txBody>
      </p:sp>
      <p:sp>
        <p:nvSpPr>
          <p:cNvPr id="7" name="Text Placeholder 6">
            <a:extLst>
              <a:ext uri="{FF2B5EF4-FFF2-40B4-BE49-F238E27FC236}">
                <a16:creationId xmlns:a16="http://schemas.microsoft.com/office/drawing/2014/main" id="{E50A8C23-1D37-07EA-F599-AAC80D962E23}"/>
              </a:ext>
            </a:extLst>
          </p:cNvPr>
          <p:cNvSpPr>
            <a:spLocks noGrp="1"/>
          </p:cNvSpPr>
          <p:nvPr>
            <p:ph type="body" sz="quarter" idx="17"/>
          </p:nvPr>
        </p:nvSpPr>
        <p:spPr>
          <a:xfrm>
            <a:off x="360000" y="1652762"/>
            <a:ext cx="6443637" cy="4553999"/>
          </a:xfrm>
        </p:spPr>
        <p:txBody>
          <a:bodyPr/>
          <a:lstStyle/>
          <a:p>
            <a:pPr marL="285750" indent="-285750">
              <a:spcAft>
                <a:spcPts val="600"/>
              </a:spcAft>
              <a:buFont typeface="Arial" panose="020B0604020202020204" pitchFamily="34" charset="0"/>
              <a:buChar char="•"/>
            </a:pPr>
            <a:r>
              <a:rPr lang="en-US" dirty="0"/>
              <a:t>Pattern of study requirements</a:t>
            </a:r>
          </a:p>
          <a:p>
            <a:pPr marL="285750" indent="-285750">
              <a:spcAft>
                <a:spcPts val="600"/>
              </a:spcAft>
              <a:buFont typeface="Arial" panose="020B0604020202020204" pitchFamily="34" charset="0"/>
              <a:buChar char="•"/>
            </a:pPr>
            <a:r>
              <a:rPr lang="en-US" dirty="0"/>
              <a:t>Eligibility for EAL/D and languages</a:t>
            </a:r>
          </a:p>
          <a:p>
            <a:pPr marL="285750" indent="-285750">
              <a:spcAft>
                <a:spcPts val="600"/>
              </a:spcAft>
              <a:buFont typeface="Arial" panose="020B0604020202020204" pitchFamily="34" charset="0"/>
              <a:buChar char="•"/>
            </a:pPr>
            <a:r>
              <a:rPr lang="en-US" dirty="0"/>
              <a:t>School-based assessment and reporting</a:t>
            </a:r>
          </a:p>
          <a:p>
            <a:pPr marL="285750" indent="-285750">
              <a:spcAft>
                <a:spcPts val="600"/>
              </a:spcAft>
              <a:buFont typeface="Arial" panose="020B0604020202020204" pitchFamily="34" charset="0"/>
              <a:buChar char="•"/>
            </a:pPr>
            <a:r>
              <a:rPr lang="en-US" dirty="0"/>
              <a:t>Students with disability </a:t>
            </a:r>
          </a:p>
          <a:p>
            <a:pPr marL="285750" indent="-285750">
              <a:spcAft>
                <a:spcPts val="600"/>
              </a:spcAft>
              <a:buFont typeface="Arial" panose="020B0604020202020204" pitchFamily="34" charset="0"/>
              <a:buChar char="•"/>
            </a:pPr>
            <a:r>
              <a:rPr lang="en-US" dirty="0"/>
              <a:t>English Studies and Mathematics Standard 1</a:t>
            </a:r>
          </a:p>
          <a:p>
            <a:pPr marL="285750" indent="-285750">
              <a:spcAft>
                <a:spcPts val="600"/>
              </a:spcAft>
              <a:buFont typeface="Arial" panose="020B0604020202020204" pitchFamily="34" charset="0"/>
              <a:buChar char="•"/>
            </a:pPr>
            <a:r>
              <a:rPr lang="en-US" dirty="0"/>
              <a:t>ATAR eligibility </a:t>
            </a:r>
          </a:p>
          <a:p>
            <a:pPr marL="285750" indent="-285750">
              <a:spcAft>
                <a:spcPts val="600"/>
              </a:spcAft>
              <a:buFont typeface="Arial" panose="020B0604020202020204" pitchFamily="34" charset="0"/>
              <a:buChar char="•"/>
            </a:pPr>
            <a:r>
              <a:rPr lang="en-US" dirty="0"/>
              <a:t>HSC minimum standard</a:t>
            </a:r>
          </a:p>
          <a:p>
            <a:pPr marL="285750" indent="-285750">
              <a:spcAft>
                <a:spcPts val="600"/>
              </a:spcAft>
              <a:buFont typeface="Arial" panose="020B0604020202020204" pitchFamily="34" charset="0"/>
              <a:buChar char="•"/>
            </a:pPr>
            <a:r>
              <a:rPr lang="en-US" dirty="0"/>
              <a:t>Student wellbeing</a:t>
            </a:r>
          </a:p>
          <a:p>
            <a:pPr marL="285750" indent="-285750">
              <a:spcAft>
                <a:spcPts val="600"/>
              </a:spcAft>
              <a:buFont typeface="Arial" panose="020B0604020202020204" pitchFamily="34" charset="0"/>
              <a:buChar char="•"/>
            </a:pPr>
            <a:r>
              <a:rPr lang="en-US" dirty="0"/>
              <a:t>CPPAR K</a:t>
            </a:r>
            <a:r>
              <a:rPr lang="en-GB" dirty="0"/>
              <a:t>–</a:t>
            </a:r>
            <a:r>
              <a:rPr lang="en-US" dirty="0"/>
              <a:t>12 policy and associated standards</a:t>
            </a:r>
          </a:p>
          <a:p>
            <a:pPr marL="285750" indent="-285750">
              <a:spcAft>
                <a:spcPts val="600"/>
              </a:spcAft>
              <a:buFont typeface="Arial" panose="020B0604020202020204" pitchFamily="34" charset="0"/>
              <a:buChar char="•"/>
            </a:pPr>
            <a:r>
              <a:rPr lang="en-US" dirty="0"/>
              <a:t>Communicating to parents</a:t>
            </a:r>
          </a:p>
          <a:p>
            <a:pPr marL="285750" indent="-285750">
              <a:spcAft>
                <a:spcPts val="600"/>
              </a:spcAft>
              <a:buFont typeface="Arial" panose="020B0604020202020204" pitchFamily="34" charset="0"/>
              <a:buChar char="•"/>
            </a:pPr>
            <a:endParaRPr lang="en-AU" dirty="0"/>
          </a:p>
        </p:txBody>
      </p:sp>
      <p:grpSp>
        <p:nvGrpSpPr>
          <p:cNvPr id="9" name="Group 8">
            <a:extLst>
              <a:ext uri="{FF2B5EF4-FFF2-40B4-BE49-F238E27FC236}">
                <a16:creationId xmlns:a16="http://schemas.microsoft.com/office/drawing/2014/main" id="{47A3956F-3AA2-6BB0-10C0-D74C86EF8352}"/>
              </a:ext>
              <a:ext uri="{C183D7F6-B498-43B3-948B-1728B52AA6E4}">
                <adec:decorative xmlns:adec="http://schemas.microsoft.com/office/drawing/2017/decorative" val="1"/>
              </a:ext>
            </a:extLst>
          </p:cNvPr>
          <p:cNvGrpSpPr/>
          <p:nvPr/>
        </p:nvGrpSpPr>
        <p:grpSpPr>
          <a:xfrm>
            <a:off x="8039294" y="1652762"/>
            <a:ext cx="3356476" cy="3285776"/>
            <a:chOff x="6601119" y="851109"/>
            <a:chExt cx="2160000" cy="2160000"/>
          </a:xfrm>
        </p:grpSpPr>
        <p:sp>
          <p:nvSpPr>
            <p:cNvPr id="10" name="Freeform: Shape 9">
              <a:extLst>
                <a:ext uri="{FF2B5EF4-FFF2-40B4-BE49-F238E27FC236}">
                  <a16:creationId xmlns:a16="http://schemas.microsoft.com/office/drawing/2014/main" id="{57C7B5E3-D144-276A-E7D1-55BCFECBC495}"/>
                </a:ext>
              </a:extLst>
            </p:cNvPr>
            <p:cNvSpPr/>
            <p:nvPr/>
          </p:nvSpPr>
          <p:spPr>
            <a:xfrm>
              <a:off x="6601119" y="851109"/>
              <a:ext cx="2160000" cy="2160000"/>
            </a:xfrm>
            <a:custGeom>
              <a:avLst/>
              <a:gdLst>
                <a:gd name="connsiteX0" fmla="*/ 1611440 w 1611439"/>
                <a:gd name="connsiteY0" fmla="*/ 814007 h 1628013"/>
                <a:gd name="connsiteX1" fmla="*/ 805720 w 1611439"/>
                <a:gd name="connsiteY1" fmla="*/ 1628013 h 1628013"/>
                <a:gd name="connsiteX2" fmla="*/ 0 w 1611439"/>
                <a:gd name="connsiteY2" fmla="*/ 814007 h 1628013"/>
                <a:gd name="connsiteX3" fmla="*/ 805720 w 1611439"/>
                <a:gd name="connsiteY3" fmla="*/ 0 h 1628013"/>
                <a:gd name="connsiteX4" fmla="*/ 1611440 w 1611439"/>
                <a:gd name="connsiteY4" fmla="*/ 814007 h 162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439" h="1628013">
                  <a:moveTo>
                    <a:pt x="1611440" y="814007"/>
                  </a:moveTo>
                  <a:cubicBezTo>
                    <a:pt x="1611440" y="1263570"/>
                    <a:pt x="1250707" y="1628013"/>
                    <a:pt x="805720" y="1628013"/>
                  </a:cubicBezTo>
                  <a:cubicBezTo>
                    <a:pt x="360733" y="1628013"/>
                    <a:pt x="0" y="1263570"/>
                    <a:pt x="0" y="814007"/>
                  </a:cubicBezTo>
                  <a:cubicBezTo>
                    <a:pt x="0" y="364443"/>
                    <a:pt x="360733" y="0"/>
                    <a:pt x="805720" y="0"/>
                  </a:cubicBezTo>
                  <a:cubicBezTo>
                    <a:pt x="1250707" y="0"/>
                    <a:pt x="1611440" y="364443"/>
                    <a:pt x="1611440" y="814007"/>
                  </a:cubicBezTo>
                  <a:close/>
                </a:path>
              </a:pathLst>
            </a:custGeom>
            <a:solidFill>
              <a:srgbClr val="FFFFFF"/>
            </a:solidFill>
            <a:ln w="57150" cap="flat">
              <a:solidFill>
                <a:srgbClr val="202E61"/>
              </a:solidFill>
              <a:prstDash val="solid"/>
              <a:miter/>
            </a:ln>
          </p:spPr>
          <p:txBody>
            <a:bodyPr rtlCol="0" anchor="ctr"/>
            <a:lstStyle/>
            <a:p>
              <a:endParaRPr lang="en-AU"/>
            </a:p>
          </p:txBody>
        </p:sp>
        <p:grpSp>
          <p:nvGrpSpPr>
            <p:cNvPr id="11" name="Graphic 7">
              <a:extLst>
                <a:ext uri="{FF2B5EF4-FFF2-40B4-BE49-F238E27FC236}">
                  <a16:creationId xmlns:a16="http://schemas.microsoft.com/office/drawing/2014/main" id="{B4465EE1-696A-6CDD-F69E-B9C84467E303}"/>
                </a:ext>
              </a:extLst>
            </p:cNvPr>
            <p:cNvGrpSpPr/>
            <p:nvPr/>
          </p:nvGrpSpPr>
          <p:grpSpPr>
            <a:xfrm>
              <a:off x="7191673" y="1349075"/>
              <a:ext cx="978890" cy="1164068"/>
              <a:chOff x="7039270" y="1336027"/>
              <a:chExt cx="730288" cy="877369"/>
            </a:xfrm>
          </p:grpSpPr>
          <p:sp>
            <p:nvSpPr>
              <p:cNvPr id="12" name="Freeform: Shape 11">
                <a:extLst>
                  <a:ext uri="{FF2B5EF4-FFF2-40B4-BE49-F238E27FC236}">
                    <a16:creationId xmlns:a16="http://schemas.microsoft.com/office/drawing/2014/main" id="{870F66AD-A5E7-8721-BAF6-BCA0156BABFD}"/>
                  </a:ext>
                </a:extLst>
              </p:cNvPr>
              <p:cNvSpPr/>
              <p:nvPr/>
            </p:nvSpPr>
            <p:spPr>
              <a:xfrm>
                <a:off x="7039270" y="1336027"/>
                <a:ext cx="730288" cy="877369"/>
              </a:xfrm>
              <a:custGeom>
                <a:avLst/>
                <a:gdLst>
                  <a:gd name="connsiteX0" fmla="*/ 730091 w 730288"/>
                  <a:gd name="connsiteY0" fmla="*/ 443008 h 877369"/>
                  <a:gd name="connsiteX1" fmla="*/ 729995 w 730288"/>
                  <a:gd name="connsiteY1" fmla="*/ 775049 h 877369"/>
                  <a:gd name="connsiteX2" fmla="*/ 629983 w 730288"/>
                  <a:gd name="connsiteY2" fmla="*/ 876300 h 877369"/>
                  <a:gd name="connsiteX3" fmla="*/ 93344 w 730288"/>
                  <a:gd name="connsiteY3" fmla="*/ 877348 h 877369"/>
                  <a:gd name="connsiteX4" fmla="*/ 1142 w 730288"/>
                  <a:gd name="connsiteY4" fmla="*/ 790766 h 877369"/>
                  <a:gd name="connsiteX5" fmla="*/ 476 w 730288"/>
                  <a:gd name="connsiteY5" fmla="*/ 763524 h 877369"/>
                  <a:gd name="connsiteX6" fmla="*/ 476 w 730288"/>
                  <a:gd name="connsiteY6" fmla="*/ 113062 h 877369"/>
                  <a:gd name="connsiteX7" fmla="*/ 114776 w 730288"/>
                  <a:gd name="connsiteY7" fmla="*/ 286 h 877369"/>
                  <a:gd name="connsiteX8" fmla="*/ 619601 w 730288"/>
                  <a:gd name="connsiteY8" fmla="*/ 0 h 877369"/>
                  <a:gd name="connsiteX9" fmla="*/ 696658 w 730288"/>
                  <a:gd name="connsiteY9" fmla="*/ 21336 h 877369"/>
                  <a:gd name="connsiteX10" fmla="*/ 730281 w 730288"/>
                  <a:gd name="connsiteY10" fmla="*/ 101727 h 877369"/>
                  <a:gd name="connsiteX11" fmla="*/ 729995 w 730288"/>
                  <a:gd name="connsiteY11" fmla="*/ 442817 h 877369"/>
                  <a:gd name="connsiteX12" fmla="*/ 692467 w 730288"/>
                  <a:gd name="connsiteY12" fmla="*/ 440627 h 877369"/>
                  <a:gd name="connsiteX13" fmla="*/ 692657 w 730288"/>
                  <a:gd name="connsiteY13" fmla="*/ 108680 h 877369"/>
                  <a:gd name="connsiteX14" fmla="*/ 671893 w 730288"/>
                  <a:gd name="connsiteY14" fmla="*/ 51530 h 877369"/>
                  <a:gd name="connsiteX15" fmla="*/ 619982 w 730288"/>
                  <a:gd name="connsiteY15" fmla="*/ 38767 h 877369"/>
                  <a:gd name="connsiteX16" fmla="*/ 110775 w 730288"/>
                  <a:gd name="connsiteY16" fmla="*/ 39053 h 877369"/>
                  <a:gd name="connsiteX17" fmla="*/ 38385 w 730288"/>
                  <a:gd name="connsiteY17" fmla="*/ 114872 h 877369"/>
                  <a:gd name="connsiteX18" fmla="*/ 38385 w 730288"/>
                  <a:gd name="connsiteY18" fmla="*/ 765143 h 877369"/>
                  <a:gd name="connsiteX19" fmla="*/ 112490 w 730288"/>
                  <a:gd name="connsiteY19" fmla="*/ 837819 h 877369"/>
                  <a:gd name="connsiteX20" fmla="*/ 621696 w 730288"/>
                  <a:gd name="connsiteY20" fmla="*/ 837819 h 877369"/>
                  <a:gd name="connsiteX21" fmla="*/ 692467 w 730288"/>
                  <a:gd name="connsiteY21" fmla="*/ 768001 h 877369"/>
                  <a:gd name="connsiteX22" fmla="*/ 692562 w 730288"/>
                  <a:gd name="connsiteY22" fmla="*/ 440627 h 8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0288" h="877369">
                    <a:moveTo>
                      <a:pt x="730091" y="443008"/>
                    </a:moveTo>
                    <a:cubicBezTo>
                      <a:pt x="730091" y="553688"/>
                      <a:pt x="730376" y="664369"/>
                      <a:pt x="729995" y="775049"/>
                    </a:cubicBezTo>
                    <a:cubicBezTo>
                      <a:pt x="729805" y="843058"/>
                      <a:pt x="697991" y="876109"/>
                      <a:pt x="629983" y="876300"/>
                    </a:cubicBezTo>
                    <a:cubicBezTo>
                      <a:pt x="451103" y="876967"/>
                      <a:pt x="272224" y="874967"/>
                      <a:pt x="93344" y="877348"/>
                    </a:cubicBezTo>
                    <a:cubicBezTo>
                      <a:pt x="30289" y="878205"/>
                      <a:pt x="16382" y="854297"/>
                      <a:pt x="1142" y="790766"/>
                    </a:cubicBezTo>
                    <a:cubicBezTo>
                      <a:pt x="-953" y="782098"/>
                      <a:pt x="476" y="772668"/>
                      <a:pt x="476" y="763524"/>
                    </a:cubicBezTo>
                    <a:cubicBezTo>
                      <a:pt x="476" y="546735"/>
                      <a:pt x="285" y="329946"/>
                      <a:pt x="476" y="113062"/>
                    </a:cubicBezTo>
                    <a:cubicBezTo>
                      <a:pt x="476" y="33528"/>
                      <a:pt x="34099" y="476"/>
                      <a:pt x="114776" y="286"/>
                    </a:cubicBezTo>
                    <a:cubicBezTo>
                      <a:pt x="283082" y="0"/>
                      <a:pt x="451294" y="286"/>
                      <a:pt x="619601" y="0"/>
                    </a:cubicBezTo>
                    <a:cubicBezTo>
                      <a:pt x="647509" y="0"/>
                      <a:pt x="674084" y="3620"/>
                      <a:pt x="696658" y="21336"/>
                    </a:cubicBezTo>
                    <a:cubicBezTo>
                      <a:pt x="722661" y="41720"/>
                      <a:pt x="730567" y="69342"/>
                      <a:pt x="730281" y="101727"/>
                    </a:cubicBezTo>
                    <a:cubicBezTo>
                      <a:pt x="729424" y="215456"/>
                      <a:pt x="729995" y="329184"/>
                      <a:pt x="729995" y="442817"/>
                    </a:cubicBezTo>
                    <a:close/>
                    <a:moveTo>
                      <a:pt x="692467" y="440627"/>
                    </a:moveTo>
                    <a:cubicBezTo>
                      <a:pt x="692467" y="329946"/>
                      <a:pt x="692276" y="219361"/>
                      <a:pt x="692657" y="108680"/>
                    </a:cubicBezTo>
                    <a:cubicBezTo>
                      <a:pt x="692657" y="86678"/>
                      <a:pt x="690943" y="66199"/>
                      <a:pt x="671893" y="51530"/>
                    </a:cubicBezTo>
                    <a:cubicBezTo>
                      <a:pt x="656462" y="39719"/>
                      <a:pt x="638270" y="38862"/>
                      <a:pt x="619982" y="38767"/>
                    </a:cubicBezTo>
                    <a:cubicBezTo>
                      <a:pt x="450246" y="38767"/>
                      <a:pt x="280511" y="38291"/>
                      <a:pt x="110775" y="39053"/>
                    </a:cubicBezTo>
                    <a:cubicBezTo>
                      <a:pt x="56673" y="39243"/>
                      <a:pt x="38385" y="59150"/>
                      <a:pt x="38385" y="114872"/>
                    </a:cubicBezTo>
                    <a:cubicBezTo>
                      <a:pt x="38099" y="331661"/>
                      <a:pt x="38004" y="548354"/>
                      <a:pt x="38385" y="765143"/>
                    </a:cubicBezTo>
                    <a:cubicBezTo>
                      <a:pt x="38480" y="820293"/>
                      <a:pt x="56864" y="837819"/>
                      <a:pt x="112490" y="837819"/>
                    </a:cubicBezTo>
                    <a:cubicBezTo>
                      <a:pt x="282225" y="838009"/>
                      <a:pt x="451961" y="838009"/>
                      <a:pt x="621696" y="837819"/>
                    </a:cubicBezTo>
                    <a:cubicBezTo>
                      <a:pt x="676274" y="837819"/>
                      <a:pt x="692276" y="821912"/>
                      <a:pt x="692467" y="768001"/>
                    </a:cubicBezTo>
                    <a:cubicBezTo>
                      <a:pt x="692753" y="658844"/>
                      <a:pt x="692562" y="549688"/>
                      <a:pt x="692562" y="440627"/>
                    </a:cubicBezTo>
                    <a:close/>
                  </a:path>
                </a:pathLst>
              </a:custGeom>
              <a:solidFill>
                <a:srgbClr val="0D2343"/>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F7F25DC1-6452-0574-AD19-EF58EB458E52}"/>
                  </a:ext>
                </a:extLst>
              </p:cNvPr>
              <p:cNvSpPr/>
              <p:nvPr/>
            </p:nvSpPr>
            <p:spPr>
              <a:xfrm>
                <a:off x="7077370" y="1374647"/>
                <a:ext cx="654561" cy="799379"/>
              </a:xfrm>
              <a:custGeom>
                <a:avLst/>
                <a:gdLst>
                  <a:gd name="connsiteX0" fmla="*/ 654463 w 654561"/>
                  <a:gd name="connsiteY0" fmla="*/ 402007 h 799379"/>
                  <a:gd name="connsiteX1" fmla="*/ 654368 w 654561"/>
                  <a:gd name="connsiteY1" fmla="*/ 729381 h 799379"/>
                  <a:gd name="connsiteX2" fmla="*/ 583597 w 654561"/>
                  <a:gd name="connsiteY2" fmla="*/ 799199 h 799379"/>
                  <a:gd name="connsiteX3" fmla="*/ 74390 w 654561"/>
                  <a:gd name="connsiteY3" fmla="*/ 799199 h 799379"/>
                  <a:gd name="connsiteX4" fmla="*/ 286 w 654561"/>
                  <a:gd name="connsiteY4" fmla="*/ 726524 h 799379"/>
                  <a:gd name="connsiteX5" fmla="*/ 286 w 654561"/>
                  <a:gd name="connsiteY5" fmla="*/ 76252 h 799379"/>
                  <a:gd name="connsiteX6" fmla="*/ 72676 w 654561"/>
                  <a:gd name="connsiteY6" fmla="*/ 433 h 799379"/>
                  <a:gd name="connsiteX7" fmla="*/ 581882 w 654561"/>
                  <a:gd name="connsiteY7" fmla="*/ 147 h 799379"/>
                  <a:gd name="connsiteX8" fmla="*/ 633794 w 654561"/>
                  <a:gd name="connsiteY8" fmla="*/ 12911 h 799379"/>
                  <a:gd name="connsiteX9" fmla="*/ 654558 w 654561"/>
                  <a:gd name="connsiteY9" fmla="*/ 70061 h 799379"/>
                  <a:gd name="connsiteX10" fmla="*/ 654368 w 654561"/>
                  <a:gd name="connsiteY10" fmla="*/ 402007 h 799379"/>
                  <a:gd name="connsiteX11" fmla="*/ 201740 w 654561"/>
                  <a:gd name="connsiteY11" fmla="*/ 253036 h 799379"/>
                  <a:gd name="connsiteX12" fmla="*/ 201740 w 654561"/>
                  <a:gd name="connsiteY12" fmla="*/ 253036 h 799379"/>
                  <a:gd name="connsiteX13" fmla="*/ 101917 w 654561"/>
                  <a:gd name="connsiteY13" fmla="*/ 253131 h 799379"/>
                  <a:gd name="connsiteX14" fmla="*/ 73914 w 654561"/>
                  <a:gd name="connsiteY14" fmla="*/ 270752 h 799379"/>
                  <a:gd name="connsiteX15" fmla="*/ 80391 w 654561"/>
                  <a:gd name="connsiteY15" fmla="*/ 322187 h 799379"/>
                  <a:gd name="connsiteX16" fmla="*/ 106204 w 654561"/>
                  <a:gd name="connsiteY16" fmla="*/ 317139 h 799379"/>
                  <a:gd name="connsiteX17" fmla="*/ 157734 w 654561"/>
                  <a:gd name="connsiteY17" fmla="*/ 291136 h 799379"/>
                  <a:gd name="connsiteX18" fmla="*/ 181451 w 654561"/>
                  <a:gd name="connsiteY18" fmla="*/ 315329 h 799379"/>
                  <a:gd name="connsiteX19" fmla="*/ 181451 w 654561"/>
                  <a:gd name="connsiteY19" fmla="*/ 437916 h 799379"/>
                  <a:gd name="connsiteX20" fmla="*/ 159830 w 654561"/>
                  <a:gd name="connsiteY20" fmla="*/ 474778 h 799379"/>
                  <a:gd name="connsiteX21" fmla="*/ 147257 w 654561"/>
                  <a:gd name="connsiteY21" fmla="*/ 495638 h 799379"/>
                  <a:gd name="connsiteX22" fmla="*/ 168497 w 654561"/>
                  <a:gd name="connsiteY22" fmla="*/ 508973 h 799379"/>
                  <a:gd name="connsiteX23" fmla="*/ 232029 w 654561"/>
                  <a:gd name="connsiteY23" fmla="*/ 509068 h 799379"/>
                  <a:gd name="connsiteX24" fmla="*/ 253365 w 654561"/>
                  <a:gd name="connsiteY24" fmla="*/ 496590 h 799379"/>
                  <a:gd name="connsiteX25" fmla="*/ 238315 w 654561"/>
                  <a:gd name="connsiteY25" fmla="*/ 473159 h 799379"/>
                  <a:gd name="connsiteX26" fmla="*/ 218694 w 654561"/>
                  <a:gd name="connsiteY26" fmla="*/ 448679 h 799379"/>
                  <a:gd name="connsiteX27" fmla="*/ 218980 w 654561"/>
                  <a:gd name="connsiteY27" fmla="*/ 312472 h 799379"/>
                  <a:gd name="connsiteX28" fmla="*/ 231934 w 654561"/>
                  <a:gd name="connsiteY28" fmla="*/ 292184 h 799379"/>
                  <a:gd name="connsiteX29" fmla="*/ 277178 w 654561"/>
                  <a:gd name="connsiteY29" fmla="*/ 291517 h 799379"/>
                  <a:gd name="connsiteX30" fmla="*/ 292989 w 654561"/>
                  <a:gd name="connsiteY30" fmla="*/ 315044 h 799379"/>
                  <a:gd name="connsiteX31" fmla="*/ 322612 w 654561"/>
                  <a:gd name="connsiteY31" fmla="*/ 321140 h 799379"/>
                  <a:gd name="connsiteX32" fmla="*/ 326326 w 654561"/>
                  <a:gd name="connsiteY32" fmla="*/ 268466 h 799379"/>
                  <a:gd name="connsiteX33" fmla="*/ 297371 w 654561"/>
                  <a:gd name="connsiteY33" fmla="*/ 252940 h 799379"/>
                  <a:gd name="connsiteX34" fmla="*/ 202025 w 654561"/>
                  <a:gd name="connsiteY34" fmla="*/ 252940 h 799379"/>
                  <a:gd name="connsiteX35" fmla="*/ 326993 w 654561"/>
                  <a:gd name="connsiteY35" fmla="*/ 619082 h 799379"/>
                  <a:gd name="connsiteX36" fmla="*/ 326993 w 654561"/>
                  <a:gd name="connsiteY36" fmla="*/ 619082 h 799379"/>
                  <a:gd name="connsiteX37" fmla="*/ 554069 w 654561"/>
                  <a:gd name="connsiteY37" fmla="*/ 618796 h 799379"/>
                  <a:gd name="connsiteX38" fmla="*/ 581406 w 654561"/>
                  <a:gd name="connsiteY38" fmla="*/ 602699 h 799379"/>
                  <a:gd name="connsiteX39" fmla="*/ 553688 w 654561"/>
                  <a:gd name="connsiteY39" fmla="*/ 580791 h 799379"/>
                  <a:gd name="connsiteX40" fmla="*/ 540068 w 654561"/>
                  <a:gd name="connsiteY40" fmla="*/ 580696 h 799379"/>
                  <a:gd name="connsiteX41" fmla="*/ 117634 w 654561"/>
                  <a:gd name="connsiteY41" fmla="*/ 580696 h 799379"/>
                  <a:gd name="connsiteX42" fmla="*/ 90583 w 654561"/>
                  <a:gd name="connsiteY42" fmla="*/ 582220 h 799379"/>
                  <a:gd name="connsiteX43" fmla="*/ 73724 w 654561"/>
                  <a:gd name="connsiteY43" fmla="*/ 600698 h 799379"/>
                  <a:gd name="connsiteX44" fmla="*/ 90868 w 654561"/>
                  <a:gd name="connsiteY44" fmla="*/ 617939 h 799379"/>
                  <a:gd name="connsiteX45" fmla="*/ 122587 w 654561"/>
                  <a:gd name="connsiteY45" fmla="*/ 618986 h 799379"/>
                  <a:gd name="connsiteX46" fmla="*/ 326993 w 654561"/>
                  <a:gd name="connsiteY46" fmla="*/ 618986 h 799379"/>
                  <a:gd name="connsiteX47" fmla="*/ 327184 w 654561"/>
                  <a:gd name="connsiteY47" fmla="*/ 728333 h 799379"/>
                  <a:gd name="connsiteX48" fmla="*/ 327184 w 654561"/>
                  <a:gd name="connsiteY48" fmla="*/ 728333 h 799379"/>
                  <a:gd name="connsiteX49" fmla="*/ 554260 w 654561"/>
                  <a:gd name="connsiteY49" fmla="*/ 728143 h 799379"/>
                  <a:gd name="connsiteX50" fmla="*/ 581406 w 654561"/>
                  <a:gd name="connsiteY50" fmla="*/ 711855 h 799379"/>
                  <a:gd name="connsiteX51" fmla="*/ 553498 w 654561"/>
                  <a:gd name="connsiteY51" fmla="*/ 690138 h 799379"/>
                  <a:gd name="connsiteX52" fmla="*/ 539877 w 654561"/>
                  <a:gd name="connsiteY52" fmla="*/ 690043 h 799379"/>
                  <a:gd name="connsiteX53" fmla="*/ 117443 w 654561"/>
                  <a:gd name="connsiteY53" fmla="*/ 690043 h 799379"/>
                  <a:gd name="connsiteX54" fmla="*/ 90392 w 654561"/>
                  <a:gd name="connsiteY54" fmla="*/ 691662 h 799379"/>
                  <a:gd name="connsiteX55" fmla="*/ 73628 w 654561"/>
                  <a:gd name="connsiteY55" fmla="*/ 710236 h 799379"/>
                  <a:gd name="connsiteX56" fmla="*/ 90964 w 654561"/>
                  <a:gd name="connsiteY56" fmla="*/ 727381 h 799379"/>
                  <a:gd name="connsiteX57" fmla="*/ 122682 w 654561"/>
                  <a:gd name="connsiteY57" fmla="*/ 728333 h 799379"/>
                  <a:gd name="connsiteX58" fmla="*/ 327088 w 654561"/>
                  <a:gd name="connsiteY58" fmla="*/ 728333 h 799379"/>
                  <a:gd name="connsiteX59" fmla="*/ 489013 w 654561"/>
                  <a:gd name="connsiteY59" fmla="*/ 509449 h 799379"/>
                  <a:gd name="connsiteX60" fmla="*/ 489013 w 654561"/>
                  <a:gd name="connsiteY60" fmla="*/ 509734 h 799379"/>
                  <a:gd name="connsiteX61" fmla="*/ 561689 w 654561"/>
                  <a:gd name="connsiteY61" fmla="*/ 509544 h 799379"/>
                  <a:gd name="connsiteX62" fmla="*/ 581787 w 654561"/>
                  <a:gd name="connsiteY62" fmla="*/ 490684 h 799379"/>
                  <a:gd name="connsiteX63" fmla="*/ 564833 w 654561"/>
                  <a:gd name="connsiteY63" fmla="*/ 472778 h 799379"/>
                  <a:gd name="connsiteX64" fmla="*/ 419576 w 654561"/>
                  <a:gd name="connsiteY64" fmla="*/ 472492 h 799379"/>
                  <a:gd name="connsiteX65" fmla="*/ 401098 w 654561"/>
                  <a:gd name="connsiteY65" fmla="*/ 494113 h 799379"/>
                  <a:gd name="connsiteX66" fmla="*/ 420815 w 654561"/>
                  <a:gd name="connsiteY66" fmla="*/ 509258 h 799379"/>
                  <a:gd name="connsiteX67" fmla="*/ 488918 w 654561"/>
                  <a:gd name="connsiteY67" fmla="*/ 509449 h 799379"/>
                  <a:gd name="connsiteX68" fmla="*/ 489204 w 654561"/>
                  <a:gd name="connsiteY68" fmla="*/ 400197 h 799379"/>
                  <a:gd name="connsiteX69" fmla="*/ 489204 w 654561"/>
                  <a:gd name="connsiteY69" fmla="*/ 400388 h 799379"/>
                  <a:gd name="connsiteX70" fmla="*/ 561880 w 654561"/>
                  <a:gd name="connsiteY70" fmla="*/ 400197 h 799379"/>
                  <a:gd name="connsiteX71" fmla="*/ 581692 w 654561"/>
                  <a:gd name="connsiteY71" fmla="*/ 385624 h 799379"/>
                  <a:gd name="connsiteX72" fmla="*/ 564642 w 654561"/>
                  <a:gd name="connsiteY72" fmla="*/ 363430 h 799379"/>
                  <a:gd name="connsiteX73" fmla="*/ 419291 w 654561"/>
                  <a:gd name="connsiteY73" fmla="*/ 363145 h 799379"/>
                  <a:gd name="connsiteX74" fmla="*/ 401098 w 654561"/>
                  <a:gd name="connsiteY74" fmla="*/ 384957 h 799379"/>
                  <a:gd name="connsiteX75" fmla="*/ 421005 w 654561"/>
                  <a:gd name="connsiteY75" fmla="*/ 399911 h 799379"/>
                  <a:gd name="connsiteX76" fmla="*/ 489204 w 654561"/>
                  <a:gd name="connsiteY76" fmla="*/ 400102 h 799379"/>
                  <a:gd name="connsiteX77" fmla="*/ 491109 w 654561"/>
                  <a:gd name="connsiteY77" fmla="*/ 291136 h 799379"/>
                  <a:gd name="connsiteX78" fmla="*/ 491109 w 654561"/>
                  <a:gd name="connsiteY78" fmla="*/ 291326 h 799379"/>
                  <a:gd name="connsiteX79" fmla="*/ 559308 w 654561"/>
                  <a:gd name="connsiteY79" fmla="*/ 291231 h 799379"/>
                  <a:gd name="connsiteX80" fmla="*/ 581978 w 654561"/>
                  <a:gd name="connsiteY80" fmla="*/ 274657 h 799379"/>
                  <a:gd name="connsiteX81" fmla="*/ 563023 w 654561"/>
                  <a:gd name="connsiteY81" fmla="*/ 253703 h 799379"/>
                  <a:gd name="connsiteX82" fmla="*/ 422148 w 654561"/>
                  <a:gd name="connsiteY82" fmla="*/ 253703 h 799379"/>
                  <a:gd name="connsiteX83" fmla="*/ 401288 w 654561"/>
                  <a:gd name="connsiteY83" fmla="*/ 273324 h 799379"/>
                  <a:gd name="connsiteX84" fmla="*/ 423005 w 654561"/>
                  <a:gd name="connsiteY84" fmla="*/ 291136 h 799379"/>
                  <a:gd name="connsiteX85" fmla="*/ 491204 w 654561"/>
                  <a:gd name="connsiteY85" fmla="*/ 291326 h 79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54561" h="799379">
                    <a:moveTo>
                      <a:pt x="654463" y="402007"/>
                    </a:moveTo>
                    <a:cubicBezTo>
                      <a:pt x="654463" y="511163"/>
                      <a:pt x="654653" y="620320"/>
                      <a:pt x="654368" y="729381"/>
                    </a:cubicBezTo>
                    <a:cubicBezTo>
                      <a:pt x="654177" y="783388"/>
                      <a:pt x="638270" y="799104"/>
                      <a:pt x="583597" y="799199"/>
                    </a:cubicBezTo>
                    <a:cubicBezTo>
                      <a:pt x="413861" y="799485"/>
                      <a:pt x="244126" y="799390"/>
                      <a:pt x="74390" y="799199"/>
                    </a:cubicBezTo>
                    <a:cubicBezTo>
                      <a:pt x="18764" y="799199"/>
                      <a:pt x="381" y="781673"/>
                      <a:pt x="286" y="726524"/>
                    </a:cubicBezTo>
                    <a:cubicBezTo>
                      <a:pt x="-95" y="509734"/>
                      <a:pt x="-95" y="293041"/>
                      <a:pt x="286" y="76252"/>
                    </a:cubicBezTo>
                    <a:cubicBezTo>
                      <a:pt x="286" y="20530"/>
                      <a:pt x="18669" y="623"/>
                      <a:pt x="72676" y="433"/>
                    </a:cubicBezTo>
                    <a:cubicBezTo>
                      <a:pt x="242411" y="-329"/>
                      <a:pt x="412147" y="147"/>
                      <a:pt x="581882" y="147"/>
                    </a:cubicBezTo>
                    <a:cubicBezTo>
                      <a:pt x="600170" y="147"/>
                      <a:pt x="618363" y="1004"/>
                      <a:pt x="633794" y="12911"/>
                    </a:cubicBezTo>
                    <a:cubicBezTo>
                      <a:pt x="652939" y="27579"/>
                      <a:pt x="654653" y="48058"/>
                      <a:pt x="654558" y="70061"/>
                    </a:cubicBezTo>
                    <a:cubicBezTo>
                      <a:pt x="654177" y="180741"/>
                      <a:pt x="654368" y="291326"/>
                      <a:pt x="654368" y="402007"/>
                    </a:cubicBezTo>
                    <a:close/>
                    <a:moveTo>
                      <a:pt x="201740" y="253036"/>
                    </a:moveTo>
                    <a:lnTo>
                      <a:pt x="201740" y="253036"/>
                    </a:lnTo>
                    <a:cubicBezTo>
                      <a:pt x="168497" y="253036"/>
                      <a:pt x="135160" y="253036"/>
                      <a:pt x="101917" y="253131"/>
                    </a:cubicBezTo>
                    <a:cubicBezTo>
                      <a:pt x="88963" y="253131"/>
                      <a:pt x="75914" y="256655"/>
                      <a:pt x="73914" y="270752"/>
                    </a:cubicBezTo>
                    <a:cubicBezTo>
                      <a:pt x="71437" y="288088"/>
                      <a:pt x="65341" y="307805"/>
                      <a:pt x="80391" y="322187"/>
                    </a:cubicBezTo>
                    <a:cubicBezTo>
                      <a:pt x="88868" y="330379"/>
                      <a:pt x="104775" y="328855"/>
                      <a:pt x="106204" y="317139"/>
                    </a:cubicBezTo>
                    <a:cubicBezTo>
                      <a:pt x="110776" y="280277"/>
                      <a:pt x="137541" y="293136"/>
                      <a:pt x="157734" y="291136"/>
                    </a:cubicBezTo>
                    <a:cubicBezTo>
                      <a:pt x="175260" y="289326"/>
                      <a:pt x="181737" y="298184"/>
                      <a:pt x="181451" y="315329"/>
                    </a:cubicBezTo>
                    <a:cubicBezTo>
                      <a:pt x="180784" y="356192"/>
                      <a:pt x="181070" y="397054"/>
                      <a:pt x="181451" y="437916"/>
                    </a:cubicBezTo>
                    <a:cubicBezTo>
                      <a:pt x="181547" y="454775"/>
                      <a:pt x="183071" y="470873"/>
                      <a:pt x="159830" y="474778"/>
                    </a:cubicBezTo>
                    <a:cubicBezTo>
                      <a:pt x="150686" y="476302"/>
                      <a:pt x="144685" y="485255"/>
                      <a:pt x="147257" y="495638"/>
                    </a:cubicBezTo>
                    <a:cubicBezTo>
                      <a:pt x="149924" y="506020"/>
                      <a:pt x="158972" y="508877"/>
                      <a:pt x="168497" y="508973"/>
                    </a:cubicBezTo>
                    <a:cubicBezTo>
                      <a:pt x="189643" y="509258"/>
                      <a:pt x="210788" y="509449"/>
                      <a:pt x="232029" y="509068"/>
                    </a:cubicBezTo>
                    <a:cubicBezTo>
                      <a:pt x="241173" y="508877"/>
                      <a:pt x="250698" y="507639"/>
                      <a:pt x="253365" y="496590"/>
                    </a:cubicBezTo>
                    <a:cubicBezTo>
                      <a:pt x="256413" y="483922"/>
                      <a:pt x="250126" y="475254"/>
                      <a:pt x="238315" y="473159"/>
                    </a:cubicBezTo>
                    <a:cubicBezTo>
                      <a:pt x="223457" y="470587"/>
                      <a:pt x="218503" y="463348"/>
                      <a:pt x="218694" y="448679"/>
                    </a:cubicBezTo>
                    <a:cubicBezTo>
                      <a:pt x="219361" y="403245"/>
                      <a:pt x="218980" y="357906"/>
                      <a:pt x="218980" y="312472"/>
                    </a:cubicBezTo>
                    <a:cubicBezTo>
                      <a:pt x="218980" y="302851"/>
                      <a:pt x="220313" y="293136"/>
                      <a:pt x="231934" y="292184"/>
                    </a:cubicBezTo>
                    <a:cubicBezTo>
                      <a:pt x="246983" y="290945"/>
                      <a:pt x="262128" y="291136"/>
                      <a:pt x="277178" y="291517"/>
                    </a:cubicBezTo>
                    <a:cubicBezTo>
                      <a:pt x="292894" y="291898"/>
                      <a:pt x="288417" y="306566"/>
                      <a:pt x="292989" y="315044"/>
                    </a:cubicBezTo>
                    <a:cubicBezTo>
                      <a:pt x="300323" y="328664"/>
                      <a:pt x="314325" y="331807"/>
                      <a:pt x="322612" y="321140"/>
                    </a:cubicBezTo>
                    <a:cubicBezTo>
                      <a:pt x="334232" y="306185"/>
                      <a:pt x="329374" y="286088"/>
                      <a:pt x="326326" y="268466"/>
                    </a:cubicBezTo>
                    <a:cubicBezTo>
                      <a:pt x="323755" y="253512"/>
                      <a:pt x="309658" y="253036"/>
                      <a:pt x="297371" y="252940"/>
                    </a:cubicBezTo>
                    <a:cubicBezTo>
                      <a:pt x="265557" y="252750"/>
                      <a:pt x="233839" y="252940"/>
                      <a:pt x="202025" y="252940"/>
                    </a:cubicBezTo>
                    <a:close/>
                    <a:moveTo>
                      <a:pt x="326993" y="619082"/>
                    </a:moveTo>
                    <a:lnTo>
                      <a:pt x="326993" y="619082"/>
                    </a:lnTo>
                    <a:cubicBezTo>
                      <a:pt x="402717" y="618986"/>
                      <a:pt x="478346" y="619082"/>
                      <a:pt x="554069" y="618796"/>
                    </a:cubicBezTo>
                    <a:cubicBezTo>
                      <a:pt x="565880" y="618796"/>
                      <a:pt x="580549" y="619844"/>
                      <a:pt x="581406" y="602699"/>
                    </a:cubicBezTo>
                    <a:cubicBezTo>
                      <a:pt x="582359" y="584030"/>
                      <a:pt x="568166" y="581458"/>
                      <a:pt x="553688" y="580791"/>
                    </a:cubicBezTo>
                    <a:cubicBezTo>
                      <a:pt x="549116" y="580601"/>
                      <a:pt x="544640" y="580696"/>
                      <a:pt x="540068" y="580696"/>
                    </a:cubicBezTo>
                    <a:cubicBezTo>
                      <a:pt x="399288" y="580696"/>
                      <a:pt x="258509" y="580696"/>
                      <a:pt x="117634" y="580696"/>
                    </a:cubicBezTo>
                    <a:cubicBezTo>
                      <a:pt x="108585" y="580696"/>
                      <a:pt x="99346" y="580505"/>
                      <a:pt x="90583" y="582220"/>
                    </a:cubicBezTo>
                    <a:cubicBezTo>
                      <a:pt x="81248" y="584125"/>
                      <a:pt x="73914" y="590126"/>
                      <a:pt x="73724" y="600698"/>
                    </a:cubicBezTo>
                    <a:cubicBezTo>
                      <a:pt x="73533" y="611747"/>
                      <a:pt x="81153" y="616891"/>
                      <a:pt x="90868" y="617939"/>
                    </a:cubicBezTo>
                    <a:cubicBezTo>
                      <a:pt x="101346" y="619082"/>
                      <a:pt x="112014" y="618891"/>
                      <a:pt x="122587" y="618986"/>
                    </a:cubicBezTo>
                    <a:cubicBezTo>
                      <a:pt x="190690" y="618986"/>
                      <a:pt x="258890" y="618986"/>
                      <a:pt x="326993" y="618986"/>
                    </a:cubicBezTo>
                    <a:close/>
                    <a:moveTo>
                      <a:pt x="327184" y="728333"/>
                    </a:moveTo>
                    <a:lnTo>
                      <a:pt x="327184" y="728333"/>
                    </a:lnTo>
                    <a:cubicBezTo>
                      <a:pt x="402907" y="728238"/>
                      <a:pt x="478536" y="728333"/>
                      <a:pt x="554260" y="728143"/>
                    </a:cubicBezTo>
                    <a:cubicBezTo>
                      <a:pt x="566071" y="728143"/>
                      <a:pt x="580644" y="729095"/>
                      <a:pt x="581406" y="711855"/>
                    </a:cubicBezTo>
                    <a:cubicBezTo>
                      <a:pt x="582263" y="693091"/>
                      <a:pt x="567976" y="690805"/>
                      <a:pt x="553498" y="690138"/>
                    </a:cubicBezTo>
                    <a:cubicBezTo>
                      <a:pt x="548926" y="689948"/>
                      <a:pt x="544449" y="690043"/>
                      <a:pt x="539877" y="690043"/>
                    </a:cubicBezTo>
                    <a:cubicBezTo>
                      <a:pt x="399098" y="690043"/>
                      <a:pt x="258318" y="690043"/>
                      <a:pt x="117443" y="690043"/>
                    </a:cubicBezTo>
                    <a:cubicBezTo>
                      <a:pt x="108394" y="690043"/>
                      <a:pt x="99155" y="689852"/>
                      <a:pt x="90392" y="691662"/>
                    </a:cubicBezTo>
                    <a:cubicBezTo>
                      <a:pt x="81058" y="693567"/>
                      <a:pt x="73724" y="699663"/>
                      <a:pt x="73628" y="710236"/>
                    </a:cubicBezTo>
                    <a:cubicBezTo>
                      <a:pt x="73533" y="721190"/>
                      <a:pt x="81248" y="726333"/>
                      <a:pt x="90964" y="727381"/>
                    </a:cubicBezTo>
                    <a:cubicBezTo>
                      <a:pt x="101441" y="728524"/>
                      <a:pt x="112109" y="728333"/>
                      <a:pt x="122682" y="728333"/>
                    </a:cubicBezTo>
                    <a:cubicBezTo>
                      <a:pt x="190786" y="728333"/>
                      <a:pt x="258985" y="728333"/>
                      <a:pt x="327088" y="728333"/>
                    </a:cubicBezTo>
                    <a:close/>
                    <a:moveTo>
                      <a:pt x="489013" y="509449"/>
                    </a:moveTo>
                    <a:cubicBezTo>
                      <a:pt x="489013" y="509449"/>
                      <a:pt x="489013" y="509639"/>
                      <a:pt x="489013" y="509734"/>
                    </a:cubicBezTo>
                    <a:cubicBezTo>
                      <a:pt x="513207" y="509734"/>
                      <a:pt x="537496" y="510211"/>
                      <a:pt x="561689" y="509544"/>
                    </a:cubicBezTo>
                    <a:cubicBezTo>
                      <a:pt x="573024" y="509258"/>
                      <a:pt x="582549" y="504877"/>
                      <a:pt x="581787" y="490684"/>
                    </a:cubicBezTo>
                    <a:cubicBezTo>
                      <a:pt x="581216" y="479826"/>
                      <a:pt x="574453" y="472968"/>
                      <a:pt x="564833" y="472778"/>
                    </a:cubicBezTo>
                    <a:cubicBezTo>
                      <a:pt x="516446" y="471920"/>
                      <a:pt x="467963" y="471634"/>
                      <a:pt x="419576" y="472492"/>
                    </a:cubicBezTo>
                    <a:cubicBezTo>
                      <a:pt x="408242" y="472682"/>
                      <a:pt x="399764" y="481731"/>
                      <a:pt x="401098" y="494113"/>
                    </a:cubicBezTo>
                    <a:cubicBezTo>
                      <a:pt x="402241" y="504496"/>
                      <a:pt x="411194" y="509068"/>
                      <a:pt x="420815" y="509258"/>
                    </a:cubicBezTo>
                    <a:cubicBezTo>
                      <a:pt x="443484" y="509734"/>
                      <a:pt x="466249" y="509449"/>
                      <a:pt x="488918" y="509449"/>
                    </a:cubicBezTo>
                    <a:close/>
                    <a:moveTo>
                      <a:pt x="489204" y="400197"/>
                    </a:moveTo>
                    <a:cubicBezTo>
                      <a:pt x="489204" y="400197"/>
                      <a:pt x="489204" y="400388"/>
                      <a:pt x="489204" y="400388"/>
                    </a:cubicBezTo>
                    <a:cubicBezTo>
                      <a:pt x="513398" y="400388"/>
                      <a:pt x="537686" y="400769"/>
                      <a:pt x="561880" y="400197"/>
                    </a:cubicBezTo>
                    <a:cubicBezTo>
                      <a:pt x="571119" y="400007"/>
                      <a:pt x="580263" y="396959"/>
                      <a:pt x="581692" y="385624"/>
                    </a:cubicBezTo>
                    <a:cubicBezTo>
                      <a:pt x="583311" y="372955"/>
                      <a:pt x="576644" y="363716"/>
                      <a:pt x="564642" y="363430"/>
                    </a:cubicBezTo>
                    <a:cubicBezTo>
                      <a:pt x="516255" y="362383"/>
                      <a:pt x="467773" y="362288"/>
                      <a:pt x="419291" y="363145"/>
                    </a:cubicBezTo>
                    <a:cubicBezTo>
                      <a:pt x="407861" y="363335"/>
                      <a:pt x="399669" y="372670"/>
                      <a:pt x="401098" y="384957"/>
                    </a:cubicBezTo>
                    <a:cubicBezTo>
                      <a:pt x="402336" y="395244"/>
                      <a:pt x="411290" y="399721"/>
                      <a:pt x="421005" y="399911"/>
                    </a:cubicBezTo>
                    <a:cubicBezTo>
                      <a:pt x="443674" y="400388"/>
                      <a:pt x="466439" y="400102"/>
                      <a:pt x="489204" y="400102"/>
                    </a:cubicBezTo>
                    <a:close/>
                    <a:moveTo>
                      <a:pt x="491109" y="291136"/>
                    </a:moveTo>
                    <a:lnTo>
                      <a:pt x="491109" y="291326"/>
                    </a:lnTo>
                    <a:cubicBezTo>
                      <a:pt x="513874" y="291326"/>
                      <a:pt x="536543" y="291612"/>
                      <a:pt x="559308" y="291231"/>
                    </a:cubicBezTo>
                    <a:cubicBezTo>
                      <a:pt x="570357" y="291040"/>
                      <a:pt x="581120" y="288755"/>
                      <a:pt x="581978" y="274657"/>
                    </a:cubicBezTo>
                    <a:cubicBezTo>
                      <a:pt x="582740" y="261703"/>
                      <a:pt x="574643" y="253893"/>
                      <a:pt x="563023" y="253703"/>
                    </a:cubicBezTo>
                    <a:cubicBezTo>
                      <a:pt x="516065" y="252845"/>
                      <a:pt x="469106" y="252940"/>
                      <a:pt x="422148" y="253703"/>
                    </a:cubicBezTo>
                    <a:cubicBezTo>
                      <a:pt x="410718" y="253893"/>
                      <a:pt x="401384" y="260561"/>
                      <a:pt x="401288" y="273324"/>
                    </a:cubicBezTo>
                    <a:cubicBezTo>
                      <a:pt x="401288" y="286945"/>
                      <a:pt x="411671" y="290850"/>
                      <a:pt x="423005" y="291136"/>
                    </a:cubicBezTo>
                    <a:cubicBezTo>
                      <a:pt x="445675" y="291612"/>
                      <a:pt x="468440" y="291326"/>
                      <a:pt x="491204" y="291326"/>
                    </a:cubicBezTo>
                    <a:close/>
                  </a:path>
                </a:pathLst>
              </a:custGeom>
              <a:solidFill>
                <a:srgbClr val="FEFEF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159DE7E-AEC6-761C-51B1-DB076F16F066}"/>
                  </a:ext>
                </a:extLst>
              </p:cNvPr>
              <p:cNvSpPr/>
              <p:nvPr/>
            </p:nvSpPr>
            <p:spPr>
              <a:xfrm>
                <a:off x="7147735" y="1627640"/>
                <a:ext cx="259327" cy="256382"/>
              </a:xfrm>
              <a:custGeom>
                <a:avLst/>
                <a:gdLst>
                  <a:gd name="connsiteX0" fmla="*/ 131374 w 259327"/>
                  <a:gd name="connsiteY0" fmla="*/ 42 h 256382"/>
                  <a:gd name="connsiteX1" fmla="*/ 226720 w 259327"/>
                  <a:gd name="connsiteY1" fmla="*/ 42 h 256382"/>
                  <a:gd name="connsiteX2" fmla="*/ 255676 w 259327"/>
                  <a:gd name="connsiteY2" fmla="*/ 15568 h 256382"/>
                  <a:gd name="connsiteX3" fmla="*/ 251961 w 259327"/>
                  <a:gd name="connsiteY3" fmla="*/ 68241 h 256382"/>
                  <a:gd name="connsiteX4" fmla="*/ 222338 w 259327"/>
                  <a:gd name="connsiteY4" fmla="*/ 62145 h 256382"/>
                  <a:gd name="connsiteX5" fmla="*/ 206527 w 259327"/>
                  <a:gd name="connsiteY5" fmla="*/ 38619 h 256382"/>
                  <a:gd name="connsiteX6" fmla="*/ 161283 w 259327"/>
                  <a:gd name="connsiteY6" fmla="*/ 39285 h 256382"/>
                  <a:gd name="connsiteX7" fmla="*/ 148329 w 259327"/>
                  <a:gd name="connsiteY7" fmla="*/ 59574 h 256382"/>
                  <a:gd name="connsiteX8" fmla="*/ 148043 w 259327"/>
                  <a:gd name="connsiteY8" fmla="*/ 195781 h 256382"/>
                  <a:gd name="connsiteX9" fmla="*/ 167665 w 259327"/>
                  <a:gd name="connsiteY9" fmla="*/ 220260 h 256382"/>
                  <a:gd name="connsiteX10" fmla="*/ 182714 w 259327"/>
                  <a:gd name="connsiteY10" fmla="*/ 243692 h 256382"/>
                  <a:gd name="connsiteX11" fmla="*/ 161378 w 259327"/>
                  <a:gd name="connsiteY11" fmla="*/ 256170 h 256382"/>
                  <a:gd name="connsiteX12" fmla="*/ 97846 w 259327"/>
                  <a:gd name="connsiteY12" fmla="*/ 256074 h 256382"/>
                  <a:gd name="connsiteX13" fmla="*/ 76606 w 259327"/>
                  <a:gd name="connsiteY13" fmla="*/ 242739 h 256382"/>
                  <a:gd name="connsiteX14" fmla="*/ 89179 w 259327"/>
                  <a:gd name="connsiteY14" fmla="*/ 221880 h 256382"/>
                  <a:gd name="connsiteX15" fmla="*/ 110800 w 259327"/>
                  <a:gd name="connsiteY15" fmla="*/ 185018 h 256382"/>
                  <a:gd name="connsiteX16" fmla="*/ 110800 w 259327"/>
                  <a:gd name="connsiteY16" fmla="*/ 62431 h 256382"/>
                  <a:gd name="connsiteX17" fmla="*/ 87083 w 259327"/>
                  <a:gd name="connsiteY17" fmla="*/ 38238 h 256382"/>
                  <a:gd name="connsiteX18" fmla="*/ 35553 w 259327"/>
                  <a:gd name="connsiteY18" fmla="*/ 64241 h 256382"/>
                  <a:gd name="connsiteX19" fmla="*/ 9740 w 259327"/>
                  <a:gd name="connsiteY19" fmla="*/ 69289 h 256382"/>
                  <a:gd name="connsiteX20" fmla="*/ 3263 w 259327"/>
                  <a:gd name="connsiteY20" fmla="*/ 17854 h 256382"/>
                  <a:gd name="connsiteX21" fmla="*/ 31267 w 259327"/>
                  <a:gd name="connsiteY21" fmla="*/ 233 h 256382"/>
                  <a:gd name="connsiteX22" fmla="*/ 131089 w 259327"/>
                  <a:gd name="connsiteY22" fmla="*/ 233 h 256382"/>
                  <a:gd name="connsiteX23" fmla="*/ 131089 w 259327"/>
                  <a:gd name="connsiteY23" fmla="*/ 233 h 25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327" h="256382">
                    <a:moveTo>
                      <a:pt x="131374" y="42"/>
                    </a:moveTo>
                    <a:cubicBezTo>
                      <a:pt x="163188" y="42"/>
                      <a:pt x="194906" y="-53"/>
                      <a:pt x="226720" y="42"/>
                    </a:cubicBezTo>
                    <a:cubicBezTo>
                      <a:pt x="239007" y="42"/>
                      <a:pt x="253104" y="614"/>
                      <a:pt x="255676" y="15568"/>
                    </a:cubicBezTo>
                    <a:cubicBezTo>
                      <a:pt x="258724" y="33094"/>
                      <a:pt x="263581" y="53287"/>
                      <a:pt x="251961" y="68241"/>
                    </a:cubicBezTo>
                    <a:cubicBezTo>
                      <a:pt x="243674" y="78814"/>
                      <a:pt x="229768" y="75766"/>
                      <a:pt x="222338" y="62145"/>
                    </a:cubicBezTo>
                    <a:cubicBezTo>
                      <a:pt x="217766" y="53763"/>
                      <a:pt x="222338" y="39000"/>
                      <a:pt x="206527" y="38619"/>
                    </a:cubicBezTo>
                    <a:cubicBezTo>
                      <a:pt x="191477" y="38238"/>
                      <a:pt x="176237" y="38047"/>
                      <a:pt x="161283" y="39285"/>
                    </a:cubicBezTo>
                    <a:cubicBezTo>
                      <a:pt x="149662" y="40238"/>
                      <a:pt x="148329" y="49953"/>
                      <a:pt x="148329" y="59574"/>
                    </a:cubicBezTo>
                    <a:cubicBezTo>
                      <a:pt x="148329" y="105008"/>
                      <a:pt x="148710" y="150347"/>
                      <a:pt x="148043" y="195781"/>
                    </a:cubicBezTo>
                    <a:cubicBezTo>
                      <a:pt x="147853" y="210354"/>
                      <a:pt x="152806" y="217593"/>
                      <a:pt x="167665" y="220260"/>
                    </a:cubicBezTo>
                    <a:cubicBezTo>
                      <a:pt x="179476" y="222356"/>
                      <a:pt x="185857" y="231024"/>
                      <a:pt x="182714" y="243692"/>
                    </a:cubicBezTo>
                    <a:cubicBezTo>
                      <a:pt x="180047" y="254741"/>
                      <a:pt x="170522" y="256074"/>
                      <a:pt x="161378" y="256170"/>
                    </a:cubicBezTo>
                    <a:cubicBezTo>
                      <a:pt x="140233" y="256551"/>
                      <a:pt x="119087" y="256360"/>
                      <a:pt x="97846" y="256074"/>
                    </a:cubicBezTo>
                    <a:cubicBezTo>
                      <a:pt x="88321" y="255884"/>
                      <a:pt x="79273" y="253122"/>
                      <a:pt x="76606" y="242739"/>
                    </a:cubicBezTo>
                    <a:cubicBezTo>
                      <a:pt x="73939" y="232357"/>
                      <a:pt x="79939" y="223404"/>
                      <a:pt x="89179" y="221880"/>
                    </a:cubicBezTo>
                    <a:cubicBezTo>
                      <a:pt x="112420" y="217974"/>
                      <a:pt x="110991" y="201877"/>
                      <a:pt x="110800" y="185018"/>
                    </a:cubicBezTo>
                    <a:cubicBezTo>
                      <a:pt x="110515" y="144156"/>
                      <a:pt x="110229" y="103293"/>
                      <a:pt x="110800" y="62431"/>
                    </a:cubicBezTo>
                    <a:cubicBezTo>
                      <a:pt x="111086" y="45286"/>
                      <a:pt x="104704" y="36428"/>
                      <a:pt x="87083" y="38238"/>
                    </a:cubicBezTo>
                    <a:cubicBezTo>
                      <a:pt x="66890" y="40238"/>
                      <a:pt x="40220" y="27379"/>
                      <a:pt x="35553" y="64241"/>
                    </a:cubicBezTo>
                    <a:cubicBezTo>
                      <a:pt x="34124" y="76052"/>
                      <a:pt x="18217" y="77481"/>
                      <a:pt x="9740" y="69289"/>
                    </a:cubicBezTo>
                    <a:cubicBezTo>
                      <a:pt x="-5214" y="54811"/>
                      <a:pt x="882" y="35094"/>
                      <a:pt x="3263" y="17854"/>
                    </a:cubicBezTo>
                    <a:cubicBezTo>
                      <a:pt x="5263" y="3757"/>
                      <a:pt x="18217" y="233"/>
                      <a:pt x="31267" y="233"/>
                    </a:cubicBezTo>
                    <a:cubicBezTo>
                      <a:pt x="64509" y="138"/>
                      <a:pt x="97846" y="233"/>
                      <a:pt x="131089" y="233"/>
                    </a:cubicBezTo>
                    <a:lnTo>
                      <a:pt x="131089" y="233"/>
                    </a:lnTo>
                    <a:close/>
                  </a:path>
                </a:pathLst>
              </a:custGeom>
              <a:solidFill>
                <a:srgbClr val="D2233F"/>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814186E0-DB9E-A195-0ED1-2E972263EE53}"/>
                  </a:ext>
                </a:extLst>
              </p:cNvPr>
              <p:cNvSpPr/>
              <p:nvPr/>
            </p:nvSpPr>
            <p:spPr>
              <a:xfrm>
                <a:off x="7151090" y="1955432"/>
                <a:ext cx="507731" cy="38307"/>
              </a:xfrm>
              <a:custGeom>
                <a:avLst/>
                <a:gdLst>
                  <a:gd name="connsiteX0" fmla="*/ 253273 w 507731"/>
                  <a:gd name="connsiteY0" fmla="*/ 38297 h 38307"/>
                  <a:gd name="connsiteX1" fmla="*/ 48867 w 507731"/>
                  <a:gd name="connsiteY1" fmla="*/ 38297 h 38307"/>
                  <a:gd name="connsiteX2" fmla="*/ 17148 w 507731"/>
                  <a:gd name="connsiteY2" fmla="*/ 37249 h 38307"/>
                  <a:gd name="connsiteX3" fmla="*/ 3 w 507731"/>
                  <a:gd name="connsiteY3" fmla="*/ 20009 h 38307"/>
                  <a:gd name="connsiteX4" fmla="*/ 16863 w 507731"/>
                  <a:gd name="connsiteY4" fmla="*/ 1530 h 38307"/>
                  <a:gd name="connsiteX5" fmla="*/ 43914 w 507731"/>
                  <a:gd name="connsiteY5" fmla="*/ 6 h 38307"/>
                  <a:gd name="connsiteX6" fmla="*/ 466348 w 507731"/>
                  <a:gd name="connsiteY6" fmla="*/ 6 h 38307"/>
                  <a:gd name="connsiteX7" fmla="*/ 479968 w 507731"/>
                  <a:gd name="connsiteY7" fmla="*/ 102 h 38307"/>
                  <a:gd name="connsiteX8" fmla="*/ 507686 w 507731"/>
                  <a:gd name="connsiteY8" fmla="*/ 22009 h 38307"/>
                  <a:gd name="connsiteX9" fmla="*/ 480349 w 507731"/>
                  <a:gd name="connsiteY9" fmla="*/ 38106 h 38307"/>
                  <a:gd name="connsiteX10" fmla="*/ 253273 w 507731"/>
                  <a:gd name="connsiteY10" fmla="*/ 38202 h 38307"/>
                  <a:gd name="connsiteX11" fmla="*/ 253273 w 507731"/>
                  <a:gd name="connsiteY11" fmla="*/ 38202 h 3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731" h="38307">
                    <a:moveTo>
                      <a:pt x="253273" y="38297"/>
                    </a:moveTo>
                    <a:cubicBezTo>
                      <a:pt x="185170" y="38297"/>
                      <a:pt x="116970" y="38297"/>
                      <a:pt x="48867" y="38297"/>
                    </a:cubicBezTo>
                    <a:cubicBezTo>
                      <a:pt x="38294" y="38297"/>
                      <a:pt x="27626" y="38487"/>
                      <a:pt x="17148" y="37249"/>
                    </a:cubicBezTo>
                    <a:cubicBezTo>
                      <a:pt x="7433" y="36201"/>
                      <a:pt x="-187" y="30963"/>
                      <a:pt x="3" y="20009"/>
                    </a:cubicBezTo>
                    <a:cubicBezTo>
                      <a:pt x="194" y="9436"/>
                      <a:pt x="7528" y="3435"/>
                      <a:pt x="16863" y="1530"/>
                    </a:cubicBezTo>
                    <a:cubicBezTo>
                      <a:pt x="25626" y="-184"/>
                      <a:pt x="34865" y="6"/>
                      <a:pt x="43914" y="6"/>
                    </a:cubicBezTo>
                    <a:cubicBezTo>
                      <a:pt x="184693" y="6"/>
                      <a:pt x="325473" y="6"/>
                      <a:pt x="466348" y="6"/>
                    </a:cubicBezTo>
                    <a:cubicBezTo>
                      <a:pt x="470920" y="6"/>
                      <a:pt x="475396" y="6"/>
                      <a:pt x="479968" y="102"/>
                    </a:cubicBezTo>
                    <a:cubicBezTo>
                      <a:pt x="494446" y="768"/>
                      <a:pt x="508639" y="3245"/>
                      <a:pt x="507686" y="22009"/>
                    </a:cubicBezTo>
                    <a:cubicBezTo>
                      <a:pt x="506829" y="39154"/>
                      <a:pt x="492160" y="38106"/>
                      <a:pt x="480349" y="38106"/>
                    </a:cubicBezTo>
                    <a:cubicBezTo>
                      <a:pt x="404626" y="38392"/>
                      <a:pt x="328997" y="38202"/>
                      <a:pt x="253273" y="38202"/>
                    </a:cubicBezTo>
                    <a:lnTo>
                      <a:pt x="253273" y="38202"/>
                    </a:lnTo>
                    <a:close/>
                  </a:path>
                </a:pathLst>
              </a:custGeom>
              <a:solidFill>
                <a:srgbClr val="1E4A8D"/>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55536E45-6A86-4115-F770-B6316FFED0DE}"/>
                  </a:ext>
                </a:extLst>
              </p:cNvPr>
              <p:cNvSpPr/>
              <p:nvPr/>
            </p:nvSpPr>
            <p:spPr>
              <a:xfrm>
                <a:off x="7151092" y="2064779"/>
                <a:ext cx="507815" cy="38298"/>
              </a:xfrm>
              <a:custGeom>
                <a:avLst/>
                <a:gdLst>
                  <a:gd name="connsiteX0" fmla="*/ 253461 w 507815"/>
                  <a:gd name="connsiteY0" fmla="*/ 38296 h 38298"/>
                  <a:gd name="connsiteX1" fmla="*/ 49055 w 507815"/>
                  <a:gd name="connsiteY1" fmla="*/ 38296 h 38298"/>
                  <a:gd name="connsiteX2" fmla="*/ 17336 w 507815"/>
                  <a:gd name="connsiteY2" fmla="*/ 37344 h 38298"/>
                  <a:gd name="connsiteX3" fmla="*/ 1 w 507815"/>
                  <a:gd name="connsiteY3" fmla="*/ 20199 h 38298"/>
                  <a:gd name="connsiteX4" fmla="*/ 16765 w 507815"/>
                  <a:gd name="connsiteY4" fmla="*/ 1625 h 38298"/>
                  <a:gd name="connsiteX5" fmla="*/ 43816 w 507815"/>
                  <a:gd name="connsiteY5" fmla="*/ 6 h 38298"/>
                  <a:gd name="connsiteX6" fmla="*/ 466250 w 507815"/>
                  <a:gd name="connsiteY6" fmla="*/ 6 h 38298"/>
                  <a:gd name="connsiteX7" fmla="*/ 479870 w 507815"/>
                  <a:gd name="connsiteY7" fmla="*/ 101 h 38298"/>
                  <a:gd name="connsiteX8" fmla="*/ 507779 w 507815"/>
                  <a:gd name="connsiteY8" fmla="*/ 21818 h 38298"/>
                  <a:gd name="connsiteX9" fmla="*/ 480632 w 507815"/>
                  <a:gd name="connsiteY9" fmla="*/ 38106 h 38298"/>
                  <a:gd name="connsiteX10" fmla="*/ 253556 w 507815"/>
                  <a:gd name="connsiteY10" fmla="*/ 38201 h 38298"/>
                  <a:gd name="connsiteX11" fmla="*/ 253556 w 507815"/>
                  <a:gd name="connsiteY11" fmla="*/ 38201 h 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815" h="38298">
                    <a:moveTo>
                      <a:pt x="253461" y="38296"/>
                    </a:moveTo>
                    <a:cubicBezTo>
                      <a:pt x="185357" y="38296"/>
                      <a:pt x="117158" y="38296"/>
                      <a:pt x="49055" y="38296"/>
                    </a:cubicBezTo>
                    <a:cubicBezTo>
                      <a:pt x="38482" y="38296"/>
                      <a:pt x="27814" y="38392"/>
                      <a:pt x="17336" y="37344"/>
                    </a:cubicBezTo>
                    <a:cubicBezTo>
                      <a:pt x="7621" y="36296"/>
                      <a:pt x="-94" y="31248"/>
                      <a:pt x="1" y="20199"/>
                    </a:cubicBezTo>
                    <a:cubicBezTo>
                      <a:pt x="96" y="9721"/>
                      <a:pt x="7335" y="3530"/>
                      <a:pt x="16765" y="1625"/>
                    </a:cubicBezTo>
                    <a:cubicBezTo>
                      <a:pt x="25528" y="-185"/>
                      <a:pt x="34767" y="6"/>
                      <a:pt x="43816" y="6"/>
                    </a:cubicBezTo>
                    <a:cubicBezTo>
                      <a:pt x="184595" y="6"/>
                      <a:pt x="325375" y="6"/>
                      <a:pt x="466250" y="6"/>
                    </a:cubicBezTo>
                    <a:cubicBezTo>
                      <a:pt x="470822" y="6"/>
                      <a:pt x="475298" y="6"/>
                      <a:pt x="479870" y="101"/>
                    </a:cubicBezTo>
                    <a:cubicBezTo>
                      <a:pt x="494348" y="768"/>
                      <a:pt x="508636" y="3054"/>
                      <a:pt x="507779" y="21818"/>
                    </a:cubicBezTo>
                    <a:cubicBezTo>
                      <a:pt x="507017" y="39058"/>
                      <a:pt x="492443" y="38011"/>
                      <a:pt x="480632" y="38106"/>
                    </a:cubicBezTo>
                    <a:cubicBezTo>
                      <a:pt x="404909" y="38392"/>
                      <a:pt x="329280" y="38201"/>
                      <a:pt x="253556" y="38201"/>
                    </a:cubicBezTo>
                    <a:lnTo>
                      <a:pt x="253556" y="38201"/>
                    </a:lnTo>
                    <a:close/>
                  </a:path>
                </a:pathLst>
              </a:custGeom>
              <a:solidFill>
                <a:srgbClr val="1E4A8D"/>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A5FF18A-3C9B-A57D-D72B-0084DBA04DEA}"/>
                  </a:ext>
                </a:extLst>
              </p:cNvPr>
              <p:cNvSpPr/>
              <p:nvPr/>
            </p:nvSpPr>
            <p:spPr>
              <a:xfrm>
                <a:off x="7478424" y="1846716"/>
                <a:ext cx="180860" cy="37925"/>
              </a:xfrm>
              <a:custGeom>
                <a:avLst/>
                <a:gdLst>
                  <a:gd name="connsiteX0" fmla="*/ 87959 w 180860"/>
                  <a:gd name="connsiteY0" fmla="*/ 37475 h 37925"/>
                  <a:gd name="connsiteX1" fmla="*/ 19855 w 180860"/>
                  <a:gd name="connsiteY1" fmla="*/ 37284 h 37925"/>
                  <a:gd name="connsiteX2" fmla="*/ 138 w 180860"/>
                  <a:gd name="connsiteY2" fmla="*/ 22139 h 37925"/>
                  <a:gd name="connsiteX3" fmla="*/ 18617 w 180860"/>
                  <a:gd name="connsiteY3" fmla="*/ 518 h 37925"/>
                  <a:gd name="connsiteX4" fmla="*/ 163873 w 180860"/>
                  <a:gd name="connsiteY4" fmla="*/ 803 h 37925"/>
                  <a:gd name="connsiteX5" fmla="*/ 180827 w 180860"/>
                  <a:gd name="connsiteY5" fmla="*/ 18710 h 37925"/>
                  <a:gd name="connsiteX6" fmla="*/ 160730 w 180860"/>
                  <a:gd name="connsiteY6" fmla="*/ 37570 h 37925"/>
                  <a:gd name="connsiteX7" fmla="*/ 88054 w 180860"/>
                  <a:gd name="connsiteY7" fmla="*/ 37760 h 37925"/>
                  <a:gd name="connsiteX8" fmla="*/ 88054 w 180860"/>
                  <a:gd name="connsiteY8" fmla="*/ 37475 h 3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60" h="37925">
                    <a:moveTo>
                      <a:pt x="87959" y="37475"/>
                    </a:moveTo>
                    <a:cubicBezTo>
                      <a:pt x="65289" y="37475"/>
                      <a:pt x="42524" y="37856"/>
                      <a:pt x="19855" y="37284"/>
                    </a:cubicBezTo>
                    <a:cubicBezTo>
                      <a:pt x="10139" y="37094"/>
                      <a:pt x="1186" y="32522"/>
                      <a:pt x="138" y="22139"/>
                    </a:cubicBezTo>
                    <a:cubicBezTo>
                      <a:pt x="-1195" y="9757"/>
                      <a:pt x="7282" y="708"/>
                      <a:pt x="18617" y="518"/>
                    </a:cubicBezTo>
                    <a:cubicBezTo>
                      <a:pt x="67004" y="-340"/>
                      <a:pt x="115486" y="-54"/>
                      <a:pt x="163873" y="803"/>
                    </a:cubicBezTo>
                    <a:cubicBezTo>
                      <a:pt x="173493" y="994"/>
                      <a:pt x="180256" y="7947"/>
                      <a:pt x="180827" y="18710"/>
                    </a:cubicBezTo>
                    <a:cubicBezTo>
                      <a:pt x="181494" y="32903"/>
                      <a:pt x="172064" y="37284"/>
                      <a:pt x="160730" y="37570"/>
                    </a:cubicBezTo>
                    <a:cubicBezTo>
                      <a:pt x="136536" y="38237"/>
                      <a:pt x="112247" y="37760"/>
                      <a:pt x="88054" y="37760"/>
                    </a:cubicBezTo>
                    <a:cubicBezTo>
                      <a:pt x="88054" y="37760"/>
                      <a:pt x="88054" y="37570"/>
                      <a:pt x="88054" y="37475"/>
                    </a:cubicBezTo>
                    <a:close/>
                  </a:path>
                </a:pathLst>
              </a:custGeom>
              <a:solidFill>
                <a:srgbClr val="2A5293"/>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528A8241-0BE2-4BDE-3059-231D405E383F}"/>
                  </a:ext>
                </a:extLst>
              </p:cNvPr>
              <p:cNvSpPr/>
              <p:nvPr/>
            </p:nvSpPr>
            <p:spPr>
              <a:xfrm>
                <a:off x="7478307" y="1737364"/>
                <a:ext cx="180994" cy="37984"/>
              </a:xfrm>
              <a:custGeom>
                <a:avLst/>
                <a:gdLst>
                  <a:gd name="connsiteX0" fmla="*/ 88267 w 180994"/>
                  <a:gd name="connsiteY0" fmla="*/ 37575 h 37984"/>
                  <a:gd name="connsiteX1" fmla="*/ 20068 w 180994"/>
                  <a:gd name="connsiteY1" fmla="*/ 37384 h 37984"/>
                  <a:gd name="connsiteX2" fmla="*/ 160 w 180994"/>
                  <a:gd name="connsiteY2" fmla="*/ 22430 h 37984"/>
                  <a:gd name="connsiteX3" fmla="*/ 18353 w 180994"/>
                  <a:gd name="connsiteY3" fmla="*/ 618 h 37984"/>
                  <a:gd name="connsiteX4" fmla="*/ 163705 w 180994"/>
                  <a:gd name="connsiteY4" fmla="*/ 904 h 37984"/>
                  <a:gd name="connsiteX5" fmla="*/ 180754 w 180994"/>
                  <a:gd name="connsiteY5" fmla="*/ 23097 h 37984"/>
                  <a:gd name="connsiteX6" fmla="*/ 160942 w 180994"/>
                  <a:gd name="connsiteY6" fmla="*/ 37670 h 37984"/>
                  <a:gd name="connsiteX7" fmla="*/ 88267 w 180994"/>
                  <a:gd name="connsiteY7" fmla="*/ 37861 h 37984"/>
                  <a:gd name="connsiteX8" fmla="*/ 88267 w 180994"/>
                  <a:gd name="connsiteY8" fmla="*/ 37670 h 3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94" h="37984">
                    <a:moveTo>
                      <a:pt x="88267" y="37575"/>
                    </a:moveTo>
                    <a:cubicBezTo>
                      <a:pt x="65502" y="37575"/>
                      <a:pt x="42832" y="37861"/>
                      <a:pt x="20068" y="37384"/>
                    </a:cubicBezTo>
                    <a:cubicBezTo>
                      <a:pt x="10352" y="37194"/>
                      <a:pt x="1303" y="32717"/>
                      <a:pt x="160" y="22430"/>
                    </a:cubicBezTo>
                    <a:cubicBezTo>
                      <a:pt x="-1268" y="10143"/>
                      <a:pt x="7018" y="808"/>
                      <a:pt x="18353" y="618"/>
                    </a:cubicBezTo>
                    <a:cubicBezTo>
                      <a:pt x="66740" y="-335"/>
                      <a:pt x="115222" y="-144"/>
                      <a:pt x="163705" y="904"/>
                    </a:cubicBezTo>
                    <a:cubicBezTo>
                      <a:pt x="175706" y="1189"/>
                      <a:pt x="182374" y="10429"/>
                      <a:pt x="180754" y="23097"/>
                    </a:cubicBezTo>
                    <a:cubicBezTo>
                      <a:pt x="179326" y="34432"/>
                      <a:pt x="170182" y="37480"/>
                      <a:pt x="160942" y="37670"/>
                    </a:cubicBezTo>
                    <a:cubicBezTo>
                      <a:pt x="136749" y="38242"/>
                      <a:pt x="112460" y="37861"/>
                      <a:pt x="88267" y="37861"/>
                    </a:cubicBezTo>
                    <a:cubicBezTo>
                      <a:pt x="88267" y="37861"/>
                      <a:pt x="88267" y="37670"/>
                      <a:pt x="88267" y="37670"/>
                    </a:cubicBezTo>
                    <a:close/>
                  </a:path>
                </a:pathLst>
              </a:custGeom>
              <a:solidFill>
                <a:srgbClr val="2A5293"/>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30DF2B4-15EE-A2EF-D7FA-953ECCBBADE8}"/>
                  </a:ext>
                </a:extLst>
              </p:cNvPr>
              <p:cNvSpPr/>
              <p:nvPr/>
            </p:nvSpPr>
            <p:spPr>
              <a:xfrm>
                <a:off x="7478562" y="1627718"/>
                <a:ext cx="180739" cy="38284"/>
              </a:xfrm>
              <a:custGeom>
                <a:avLst/>
                <a:gdLst>
                  <a:gd name="connsiteX0" fmla="*/ 89917 w 180739"/>
                  <a:gd name="connsiteY0" fmla="*/ 38160 h 38284"/>
                  <a:gd name="connsiteX1" fmla="*/ 21718 w 180739"/>
                  <a:gd name="connsiteY1" fmla="*/ 37970 h 38284"/>
                  <a:gd name="connsiteX2" fmla="*/ 1 w 180739"/>
                  <a:gd name="connsiteY2" fmla="*/ 20158 h 38284"/>
                  <a:gd name="connsiteX3" fmla="*/ 20860 w 180739"/>
                  <a:gd name="connsiteY3" fmla="*/ 536 h 38284"/>
                  <a:gd name="connsiteX4" fmla="*/ 161735 w 180739"/>
                  <a:gd name="connsiteY4" fmla="*/ 536 h 38284"/>
                  <a:gd name="connsiteX5" fmla="*/ 180690 w 180739"/>
                  <a:gd name="connsiteY5" fmla="*/ 21491 h 38284"/>
                  <a:gd name="connsiteX6" fmla="*/ 158020 w 180739"/>
                  <a:gd name="connsiteY6" fmla="*/ 38065 h 38284"/>
                  <a:gd name="connsiteX7" fmla="*/ 89821 w 180739"/>
                  <a:gd name="connsiteY7" fmla="*/ 38160 h 38284"/>
                  <a:gd name="connsiteX8" fmla="*/ 89821 w 180739"/>
                  <a:gd name="connsiteY8" fmla="*/ 37970 h 3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739" h="38284">
                    <a:moveTo>
                      <a:pt x="89917" y="38160"/>
                    </a:moveTo>
                    <a:cubicBezTo>
                      <a:pt x="67152" y="38160"/>
                      <a:pt x="44482" y="38541"/>
                      <a:pt x="21718" y="37970"/>
                    </a:cubicBezTo>
                    <a:cubicBezTo>
                      <a:pt x="10478" y="37684"/>
                      <a:pt x="-95" y="33779"/>
                      <a:pt x="1" y="20158"/>
                    </a:cubicBezTo>
                    <a:cubicBezTo>
                      <a:pt x="1" y="7394"/>
                      <a:pt x="9430" y="727"/>
                      <a:pt x="20860" y="536"/>
                    </a:cubicBezTo>
                    <a:cubicBezTo>
                      <a:pt x="67819" y="-130"/>
                      <a:pt x="114777" y="-226"/>
                      <a:pt x="161735" y="536"/>
                    </a:cubicBezTo>
                    <a:cubicBezTo>
                      <a:pt x="173356" y="727"/>
                      <a:pt x="181452" y="8537"/>
                      <a:pt x="180690" y="21491"/>
                    </a:cubicBezTo>
                    <a:cubicBezTo>
                      <a:pt x="179928" y="35588"/>
                      <a:pt x="169069" y="37874"/>
                      <a:pt x="158020" y="38065"/>
                    </a:cubicBezTo>
                    <a:cubicBezTo>
                      <a:pt x="135351" y="38446"/>
                      <a:pt x="112586" y="38160"/>
                      <a:pt x="89821" y="38160"/>
                    </a:cubicBezTo>
                    <a:lnTo>
                      <a:pt x="89821" y="37970"/>
                    </a:lnTo>
                    <a:close/>
                  </a:path>
                </a:pathLst>
              </a:custGeom>
              <a:solidFill>
                <a:srgbClr val="2A5293"/>
              </a:solid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46473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DD044F-59CF-E523-1A8D-0C3F47E88184}"/>
              </a:ext>
            </a:extLst>
          </p:cNvPr>
          <p:cNvSpPr>
            <a:spLocks noGrp="1"/>
          </p:cNvSpPr>
          <p:nvPr>
            <p:ph type="title"/>
          </p:nvPr>
        </p:nvSpPr>
        <p:spPr/>
        <p:txBody>
          <a:bodyPr/>
          <a:lstStyle/>
          <a:p>
            <a:r>
              <a:rPr lang="en-AU" sz="3600" dirty="0"/>
              <a:t>Support available</a:t>
            </a:r>
            <a:endParaRPr lang="en-AU" dirty="0"/>
          </a:p>
        </p:txBody>
      </p:sp>
      <p:sp>
        <p:nvSpPr>
          <p:cNvPr id="7" name="Text Placeholder 6">
            <a:extLst>
              <a:ext uri="{FF2B5EF4-FFF2-40B4-BE49-F238E27FC236}">
                <a16:creationId xmlns:a16="http://schemas.microsoft.com/office/drawing/2014/main" id="{5A49CC66-67D0-35A5-85CC-7BD9F9E9BE91}"/>
              </a:ext>
            </a:extLst>
          </p:cNvPr>
          <p:cNvSpPr>
            <a:spLocks noGrp="1"/>
          </p:cNvSpPr>
          <p:nvPr>
            <p:ph type="body" sz="quarter" idx="18"/>
          </p:nvPr>
        </p:nvSpPr>
        <p:spPr/>
        <p:txBody>
          <a:bodyPr/>
          <a:lstStyle/>
          <a:p>
            <a:r>
              <a:rPr lang="en-AU" dirty="0">
                <a:solidFill>
                  <a:schemeClr val="accent2"/>
                </a:solidFill>
                <a:latin typeface="+mj-lt"/>
              </a:rPr>
              <a:t>Stage 6 </a:t>
            </a:r>
          </a:p>
        </p:txBody>
      </p:sp>
      <p:sp>
        <p:nvSpPr>
          <p:cNvPr id="8" name="Text Placeholder 7">
            <a:extLst>
              <a:ext uri="{FF2B5EF4-FFF2-40B4-BE49-F238E27FC236}">
                <a16:creationId xmlns:a16="http://schemas.microsoft.com/office/drawing/2014/main" id="{449D1EAB-AD79-7D88-6FFB-CDBC5E3E66B4}"/>
              </a:ext>
            </a:extLst>
          </p:cNvPr>
          <p:cNvSpPr>
            <a:spLocks noGrp="1"/>
          </p:cNvSpPr>
          <p:nvPr>
            <p:ph type="body" sz="quarter" idx="19"/>
          </p:nvPr>
        </p:nvSpPr>
        <p:spPr/>
        <p:txBody>
          <a:bodyPr/>
          <a:lstStyle/>
          <a:p>
            <a:pPr marL="342900" indent="-342900">
              <a:spcAft>
                <a:spcPts val="600"/>
              </a:spcAft>
              <a:buFont typeface="Arial" panose="020B0604020202020204" pitchFamily="34" charset="0"/>
              <a:buChar char="•"/>
            </a:pPr>
            <a:r>
              <a:rPr lang="en-GB" dirty="0"/>
              <a:t>ACE rules and requirements </a:t>
            </a:r>
          </a:p>
          <a:p>
            <a:pPr marL="342900" indent="-342900">
              <a:spcAft>
                <a:spcPts val="600"/>
              </a:spcAft>
              <a:buFont typeface="Arial" panose="020B0604020202020204" pitchFamily="34" charset="0"/>
              <a:buChar char="•"/>
            </a:pPr>
            <a:r>
              <a:rPr lang="en-GB" dirty="0"/>
              <a:t>HSC monitoring advice</a:t>
            </a:r>
          </a:p>
          <a:p>
            <a:pPr marL="342900" indent="-342900">
              <a:spcAft>
                <a:spcPts val="600"/>
              </a:spcAft>
              <a:buFont typeface="Arial" panose="020B0604020202020204" pitchFamily="34" charset="0"/>
              <a:buChar char="•"/>
            </a:pPr>
            <a:r>
              <a:rPr lang="en-GB" dirty="0"/>
              <a:t>HSC Common Start funding</a:t>
            </a:r>
          </a:p>
          <a:p>
            <a:pPr marL="342900" indent="-342900">
              <a:spcAft>
                <a:spcPts val="600"/>
              </a:spcAft>
              <a:buFont typeface="Arial" panose="020B0604020202020204" pitchFamily="34" charset="0"/>
              <a:buChar char="•"/>
            </a:pPr>
            <a:r>
              <a:rPr lang="en-GB" dirty="0"/>
              <a:t>HSC simulated marking program</a:t>
            </a:r>
          </a:p>
          <a:p>
            <a:pPr marL="342900" indent="-342900">
              <a:spcAft>
                <a:spcPts val="600"/>
              </a:spcAft>
              <a:buFont typeface="Arial" panose="020B0604020202020204" pitchFamily="34" charset="0"/>
              <a:buChar char="•"/>
            </a:pPr>
            <a:r>
              <a:rPr lang="en-GB" dirty="0"/>
              <a:t>HSC Illustrations of practice</a:t>
            </a:r>
          </a:p>
          <a:p>
            <a:pPr marL="342900" indent="-342900">
              <a:spcAft>
                <a:spcPts val="600"/>
              </a:spcAft>
              <a:buFont typeface="Arial" panose="020B0604020202020204" pitchFamily="34" charset="0"/>
              <a:buChar char="•"/>
            </a:pPr>
            <a:r>
              <a:rPr lang="en-GB" dirty="0"/>
              <a:t>For networks of schools</a:t>
            </a:r>
          </a:p>
          <a:p>
            <a:pPr marL="342900" indent="-342900">
              <a:spcAft>
                <a:spcPts val="600"/>
              </a:spcAft>
              <a:buFont typeface="Arial" panose="020B0604020202020204" pitchFamily="34" charset="0"/>
              <a:buChar char="•"/>
            </a:pPr>
            <a:r>
              <a:rPr lang="en-GB" dirty="0"/>
              <a:t>School queries – parents, teachers, HTs, Principals, DELs </a:t>
            </a:r>
          </a:p>
          <a:p>
            <a:pPr marL="342900" indent="-342900">
              <a:spcAft>
                <a:spcPts val="600"/>
              </a:spcAft>
              <a:buFont typeface="Arial" panose="020B0604020202020204" pitchFamily="34" charset="0"/>
              <a:buChar char="•"/>
            </a:pPr>
            <a:r>
              <a:rPr lang="en-GB" dirty="0"/>
              <a:t>Teaching and Learning 7–12 Statewide staffroom</a:t>
            </a:r>
          </a:p>
          <a:p>
            <a:pPr marL="342900" indent="-342900">
              <a:spcAft>
                <a:spcPts val="600"/>
              </a:spcAft>
              <a:buFont typeface="Arial" panose="020B0604020202020204" pitchFamily="34" charset="0"/>
              <a:buChar char="•"/>
            </a:pPr>
            <a:endParaRPr lang="en-AU" dirty="0"/>
          </a:p>
        </p:txBody>
      </p:sp>
      <p:grpSp>
        <p:nvGrpSpPr>
          <p:cNvPr id="9" name="Group 8">
            <a:extLst>
              <a:ext uri="{FF2B5EF4-FFF2-40B4-BE49-F238E27FC236}">
                <a16:creationId xmlns:a16="http://schemas.microsoft.com/office/drawing/2014/main" id="{6CFAD08B-C699-705A-AA0C-05FB0B2039FA}"/>
              </a:ext>
              <a:ext uri="{C183D7F6-B498-43B3-948B-1728B52AA6E4}">
                <adec:decorative xmlns:adec="http://schemas.microsoft.com/office/drawing/2017/decorative" val="1"/>
              </a:ext>
            </a:extLst>
          </p:cNvPr>
          <p:cNvGrpSpPr/>
          <p:nvPr/>
        </p:nvGrpSpPr>
        <p:grpSpPr>
          <a:xfrm>
            <a:off x="7894989" y="2289347"/>
            <a:ext cx="3206147" cy="3139812"/>
            <a:chOff x="3705225" y="472396"/>
            <a:chExt cx="2160000" cy="2160000"/>
          </a:xfrm>
        </p:grpSpPr>
        <p:sp>
          <p:nvSpPr>
            <p:cNvPr id="10" name="Freeform: Shape 9">
              <a:extLst>
                <a:ext uri="{FF2B5EF4-FFF2-40B4-BE49-F238E27FC236}">
                  <a16:creationId xmlns:a16="http://schemas.microsoft.com/office/drawing/2014/main" id="{42067E84-1C24-0C32-892F-E5D4BBE87F01}"/>
                </a:ext>
              </a:extLst>
            </p:cNvPr>
            <p:cNvSpPr/>
            <p:nvPr/>
          </p:nvSpPr>
          <p:spPr>
            <a:xfrm>
              <a:off x="3705225" y="472396"/>
              <a:ext cx="2160000" cy="2160000"/>
            </a:xfrm>
            <a:custGeom>
              <a:avLst/>
              <a:gdLst>
                <a:gd name="connsiteX0" fmla="*/ 2360676 w 2360676"/>
                <a:gd name="connsiteY0" fmla="*/ 1192435 h 2384869"/>
                <a:gd name="connsiteX1" fmla="*/ 1180338 w 2360676"/>
                <a:gd name="connsiteY1" fmla="*/ 2384870 h 2384869"/>
                <a:gd name="connsiteX2" fmla="*/ 0 w 2360676"/>
                <a:gd name="connsiteY2" fmla="*/ 1192435 h 2384869"/>
                <a:gd name="connsiteX3" fmla="*/ 1180338 w 2360676"/>
                <a:gd name="connsiteY3" fmla="*/ 0 h 2384869"/>
                <a:gd name="connsiteX4" fmla="*/ 2360676 w 2360676"/>
                <a:gd name="connsiteY4" fmla="*/ 1192435 h 238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676" h="2384869">
                  <a:moveTo>
                    <a:pt x="2360676" y="1192435"/>
                  </a:moveTo>
                  <a:cubicBezTo>
                    <a:pt x="2360676" y="1850998"/>
                    <a:pt x="1832221" y="2384870"/>
                    <a:pt x="1180338" y="2384870"/>
                  </a:cubicBezTo>
                  <a:cubicBezTo>
                    <a:pt x="528455" y="2384870"/>
                    <a:pt x="0" y="1850998"/>
                    <a:pt x="0" y="1192435"/>
                  </a:cubicBezTo>
                  <a:cubicBezTo>
                    <a:pt x="0" y="533871"/>
                    <a:pt x="528455" y="0"/>
                    <a:pt x="1180338" y="0"/>
                  </a:cubicBezTo>
                  <a:cubicBezTo>
                    <a:pt x="1832221" y="0"/>
                    <a:pt x="2360676" y="533871"/>
                    <a:pt x="2360676" y="1192435"/>
                  </a:cubicBezTo>
                  <a:close/>
                </a:path>
              </a:pathLst>
            </a:custGeom>
            <a:solidFill>
              <a:srgbClr val="FFFFFF"/>
            </a:solidFill>
            <a:ln w="57150" cap="flat">
              <a:solidFill>
                <a:srgbClr val="202E61"/>
              </a:solidFill>
              <a:prstDash val="solid"/>
              <a:miter/>
            </a:ln>
          </p:spPr>
          <p:txBody>
            <a:bodyPr rtlCol="0" anchor="ctr"/>
            <a:lstStyle/>
            <a:p>
              <a:endParaRPr lang="en-AU"/>
            </a:p>
          </p:txBody>
        </p:sp>
        <p:grpSp>
          <p:nvGrpSpPr>
            <p:cNvPr id="11" name="Graphic 5">
              <a:extLst>
                <a:ext uri="{FF2B5EF4-FFF2-40B4-BE49-F238E27FC236}">
                  <a16:creationId xmlns:a16="http://schemas.microsoft.com/office/drawing/2014/main" id="{2C59FBF2-B024-479C-C05F-5314D820CAD5}"/>
                </a:ext>
              </a:extLst>
            </p:cNvPr>
            <p:cNvGrpSpPr/>
            <p:nvPr/>
          </p:nvGrpSpPr>
          <p:grpSpPr>
            <a:xfrm>
              <a:off x="4230091" y="812295"/>
              <a:ext cx="1110269" cy="1480201"/>
              <a:chOff x="4228112" y="839965"/>
              <a:chExt cx="1213419" cy="1634299"/>
            </a:xfrm>
          </p:grpSpPr>
          <p:grpSp>
            <p:nvGrpSpPr>
              <p:cNvPr id="12" name="Graphic 5">
                <a:extLst>
                  <a:ext uri="{FF2B5EF4-FFF2-40B4-BE49-F238E27FC236}">
                    <a16:creationId xmlns:a16="http://schemas.microsoft.com/office/drawing/2014/main" id="{4A5F3AD0-E5B2-E1E9-578F-1E528E6A9BB3}"/>
                  </a:ext>
                </a:extLst>
              </p:cNvPr>
              <p:cNvGrpSpPr/>
              <p:nvPr/>
            </p:nvGrpSpPr>
            <p:grpSpPr>
              <a:xfrm>
                <a:off x="4228112" y="1108285"/>
                <a:ext cx="1213419" cy="1365980"/>
                <a:chOff x="4228112" y="1108285"/>
                <a:chExt cx="1213419" cy="1365980"/>
              </a:xfrm>
            </p:grpSpPr>
            <p:grpSp>
              <p:nvGrpSpPr>
                <p:cNvPr id="20" name="Graphic 5">
                  <a:extLst>
                    <a:ext uri="{FF2B5EF4-FFF2-40B4-BE49-F238E27FC236}">
                      <a16:creationId xmlns:a16="http://schemas.microsoft.com/office/drawing/2014/main" id="{78DDC956-DD70-D811-906D-0DD2379BCE2C}"/>
                    </a:ext>
                  </a:extLst>
                </p:cNvPr>
                <p:cNvGrpSpPr/>
                <p:nvPr/>
              </p:nvGrpSpPr>
              <p:grpSpPr>
                <a:xfrm>
                  <a:off x="4451721" y="1659210"/>
                  <a:ext cx="387526" cy="523017"/>
                  <a:chOff x="4451721" y="1659210"/>
                  <a:chExt cx="387526" cy="523017"/>
                </a:xfrm>
              </p:grpSpPr>
              <p:grpSp>
                <p:nvGrpSpPr>
                  <p:cNvPr id="52" name="Graphic 5">
                    <a:extLst>
                      <a:ext uri="{FF2B5EF4-FFF2-40B4-BE49-F238E27FC236}">
                        <a16:creationId xmlns:a16="http://schemas.microsoft.com/office/drawing/2014/main" id="{3404D465-316F-65B8-CBA1-B87BA4D1538A}"/>
                      </a:ext>
                    </a:extLst>
                  </p:cNvPr>
                  <p:cNvGrpSpPr/>
                  <p:nvPr/>
                </p:nvGrpSpPr>
                <p:grpSpPr>
                  <a:xfrm>
                    <a:off x="4451721" y="1838805"/>
                    <a:ext cx="387526" cy="343423"/>
                    <a:chOff x="4451721" y="1838805"/>
                    <a:chExt cx="387526" cy="343423"/>
                  </a:xfrm>
                </p:grpSpPr>
                <p:sp>
                  <p:nvSpPr>
                    <p:cNvPr id="56" name="Freeform: Shape 55">
                      <a:extLst>
                        <a:ext uri="{FF2B5EF4-FFF2-40B4-BE49-F238E27FC236}">
                          <a16:creationId xmlns:a16="http://schemas.microsoft.com/office/drawing/2014/main" id="{40928E30-0414-5C5E-F0CC-9B5D55AC4CCB}"/>
                        </a:ext>
                      </a:extLst>
                    </p:cNvPr>
                    <p:cNvSpPr/>
                    <p:nvPr/>
                  </p:nvSpPr>
                  <p:spPr>
                    <a:xfrm>
                      <a:off x="4467743" y="1855140"/>
                      <a:ext cx="355568" cy="311181"/>
                    </a:xfrm>
                    <a:custGeom>
                      <a:avLst/>
                      <a:gdLst>
                        <a:gd name="connsiteX0" fmla="*/ 229891 w 355568"/>
                        <a:gd name="connsiteY0" fmla="*/ 0 h 311181"/>
                        <a:gd name="connsiteX1" fmla="*/ 311806 w 355568"/>
                        <a:gd name="connsiteY1" fmla="*/ 61246 h 311181"/>
                        <a:gd name="connsiteX2" fmla="*/ 355431 w 355568"/>
                        <a:gd name="connsiteY2" fmla="*/ 243840 h 311181"/>
                        <a:gd name="connsiteX3" fmla="*/ 292471 w 355568"/>
                        <a:gd name="connsiteY3" fmla="*/ 311182 h 311181"/>
                        <a:gd name="connsiteX4" fmla="*/ 63109 w 355568"/>
                        <a:gd name="connsiteY4" fmla="*/ 311182 h 311181"/>
                        <a:gd name="connsiteX5" fmla="*/ 148 w 355568"/>
                        <a:gd name="connsiteY5" fmla="*/ 243650 h 311181"/>
                        <a:gd name="connsiteX6" fmla="*/ 46535 w 355568"/>
                        <a:gd name="connsiteY6" fmla="*/ 57245 h 311181"/>
                        <a:gd name="connsiteX7" fmla="*/ 120163 w 355568"/>
                        <a:gd name="connsiteY7" fmla="*/ 667 h 311181"/>
                        <a:gd name="connsiteX8" fmla="*/ 229987 w 355568"/>
                        <a:gd name="connsiteY8" fmla="*/ 95 h 31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568" h="311181">
                          <a:moveTo>
                            <a:pt x="229891" y="0"/>
                          </a:moveTo>
                          <a:cubicBezTo>
                            <a:pt x="262276" y="2667"/>
                            <a:pt x="292471" y="33719"/>
                            <a:pt x="311806" y="61246"/>
                          </a:cubicBezTo>
                          <a:cubicBezTo>
                            <a:pt x="341239" y="103061"/>
                            <a:pt x="350764" y="172307"/>
                            <a:pt x="355431" y="243840"/>
                          </a:cubicBezTo>
                          <a:cubicBezTo>
                            <a:pt x="357812" y="280225"/>
                            <a:pt x="328951" y="311182"/>
                            <a:pt x="292471" y="311182"/>
                          </a:cubicBezTo>
                          <a:lnTo>
                            <a:pt x="63109" y="311182"/>
                          </a:lnTo>
                          <a:cubicBezTo>
                            <a:pt x="26532" y="311182"/>
                            <a:pt x="-2328" y="280130"/>
                            <a:pt x="148" y="243650"/>
                          </a:cubicBezTo>
                          <a:cubicBezTo>
                            <a:pt x="5101" y="170212"/>
                            <a:pt x="15388" y="99441"/>
                            <a:pt x="46535" y="57245"/>
                          </a:cubicBezTo>
                          <a:cubicBezTo>
                            <a:pt x="64347" y="33147"/>
                            <a:pt x="91303" y="6001"/>
                            <a:pt x="120163" y="667"/>
                          </a:cubicBezTo>
                          <a:lnTo>
                            <a:pt x="229987" y="95"/>
                          </a:lnTo>
                          <a:close/>
                        </a:path>
                      </a:pathLst>
                    </a:custGeom>
                    <a:solidFill>
                      <a:srgbClr val="D61E3B"/>
                    </a:solid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57A3E8D2-6722-E302-DCB6-A875861B847B}"/>
                        </a:ext>
                      </a:extLst>
                    </p:cNvPr>
                    <p:cNvSpPr/>
                    <p:nvPr/>
                  </p:nvSpPr>
                  <p:spPr>
                    <a:xfrm>
                      <a:off x="4451721" y="1838805"/>
                      <a:ext cx="387526" cy="343423"/>
                    </a:xfrm>
                    <a:custGeom>
                      <a:avLst/>
                      <a:gdLst>
                        <a:gd name="connsiteX0" fmla="*/ 308493 w 387526"/>
                        <a:gd name="connsiteY0" fmla="*/ 343423 h 343423"/>
                        <a:gd name="connsiteX1" fmla="*/ 79131 w 387526"/>
                        <a:gd name="connsiteY1" fmla="*/ 343423 h 343423"/>
                        <a:gd name="connsiteX2" fmla="*/ 21409 w 387526"/>
                        <a:gd name="connsiteY2" fmla="*/ 318373 h 343423"/>
                        <a:gd name="connsiteX3" fmla="*/ 168 w 387526"/>
                        <a:gd name="connsiteY3" fmla="*/ 258746 h 343423"/>
                        <a:gd name="connsiteX4" fmla="*/ 49698 w 387526"/>
                        <a:gd name="connsiteY4" fmla="*/ 63865 h 343423"/>
                        <a:gd name="connsiteX5" fmla="*/ 133233 w 387526"/>
                        <a:gd name="connsiteY5" fmla="*/ 1000 h 343423"/>
                        <a:gd name="connsiteX6" fmla="*/ 151902 w 387526"/>
                        <a:gd name="connsiteY6" fmla="*/ 13858 h 343423"/>
                        <a:gd name="connsiteX7" fmla="*/ 139043 w 387526"/>
                        <a:gd name="connsiteY7" fmla="*/ 32527 h 343423"/>
                        <a:gd name="connsiteX8" fmla="*/ 75416 w 387526"/>
                        <a:gd name="connsiteY8" fmla="*/ 82915 h 343423"/>
                        <a:gd name="connsiteX9" fmla="*/ 32077 w 387526"/>
                        <a:gd name="connsiteY9" fmla="*/ 260842 h 343423"/>
                        <a:gd name="connsiteX10" fmla="*/ 44745 w 387526"/>
                        <a:gd name="connsiteY10" fmla="*/ 296370 h 343423"/>
                        <a:gd name="connsiteX11" fmla="*/ 79035 w 387526"/>
                        <a:gd name="connsiteY11" fmla="*/ 311229 h 343423"/>
                        <a:gd name="connsiteX12" fmla="*/ 308397 w 387526"/>
                        <a:gd name="connsiteY12" fmla="*/ 311229 h 343423"/>
                        <a:gd name="connsiteX13" fmla="*/ 342687 w 387526"/>
                        <a:gd name="connsiteY13" fmla="*/ 296370 h 343423"/>
                        <a:gd name="connsiteX14" fmla="*/ 355356 w 387526"/>
                        <a:gd name="connsiteY14" fmla="*/ 260937 h 343423"/>
                        <a:gd name="connsiteX15" fmla="*/ 314684 w 387526"/>
                        <a:gd name="connsiteY15" fmla="*/ 86534 h 343423"/>
                        <a:gd name="connsiteX16" fmla="*/ 244580 w 387526"/>
                        <a:gd name="connsiteY16" fmla="*/ 32051 h 343423"/>
                        <a:gd name="connsiteX17" fmla="*/ 229911 w 387526"/>
                        <a:gd name="connsiteY17" fmla="*/ 14716 h 343423"/>
                        <a:gd name="connsiteX18" fmla="*/ 247247 w 387526"/>
                        <a:gd name="connsiteY18" fmla="*/ 47 h 343423"/>
                        <a:gd name="connsiteX19" fmla="*/ 340878 w 387526"/>
                        <a:gd name="connsiteY19" fmla="*/ 68056 h 343423"/>
                        <a:gd name="connsiteX20" fmla="*/ 387360 w 387526"/>
                        <a:gd name="connsiteY20" fmla="*/ 258746 h 343423"/>
                        <a:gd name="connsiteX21" fmla="*/ 366119 w 387526"/>
                        <a:gd name="connsiteY21" fmla="*/ 318182 h 343423"/>
                        <a:gd name="connsiteX22" fmla="*/ 308397 w 387526"/>
                        <a:gd name="connsiteY22" fmla="*/ 343233 h 34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7526" h="343423">
                          <a:moveTo>
                            <a:pt x="308493" y="343423"/>
                          </a:moveTo>
                          <a:lnTo>
                            <a:pt x="79131" y="343423"/>
                          </a:lnTo>
                          <a:cubicBezTo>
                            <a:pt x="57033" y="343423"/>
                            <a:pt x="36459" y="334470"/>
                            <a:pt x="21409" y="318373"/>
                          </a:cubicBezTo>
                          <a:cubicBezTo>
                            <a:pt x="6455" y="302371"/>
                            <a:pt x="-1260" y="280654"/>
                            <a:pt x="168" y="258746"/>
                          </a:cubicBezTo>
                          <a:cubicBezTo>
                            <a:pt x="4836" y="189214"/>
                            <a:pt x="14456" y="111585"/>
                            <a:pt x="49698" y="63865"/>
                          </a:cubicBezTo>
                          <a:cubicBezTo>
                            <a:pt x="64843" y="43386"/>
                            <a:pt x="95799" y="7953"/>
                            <a:pt x="133233" y="1000"/>
                          </a:cubicBezTo>
                          <a:cubicBezTo>
                            <a:pt x="141900" y="-620"/>
                            <a:pt x="150282" y="5095"/>
                            <a:pt x="151902" y="13858"/>
                          </a:cubicBezTo>
                          <a:cubicBezTo>
                            <a:pt x="153521" y="22526"/>
                            <a:pt x="147806" y="30908"/>
                            <a:pt x="139043" y="32527"/>
                          </a:cubicBezTo>
                          <a:cubicBezTo>
                            <a:pt x="119612" y="36147"/>
                            <a:pt x="96371" y="54530"/>
                            <a:pt x="75416" y="82915"/>
                          </a:cubicBezTo>
                          <a:cubicBezTo>
                            <a:pt x="44936" y="124253"/>
                            <a:pt x="36268" y="199691"/>
                            <a:pt x="32077" y="260842"/>
                          </a:cubicBezTo>
                          <a:cubicBezTo>
                            <a:pt x="31220" y="274081"/>
                            <a:pt x="35697" y="286750"/>
                            <a:pt x="44745" y="296370"/>
                          </a:cubicBezTo>
                          <a:cubicBezTo>
                            <a:pt x="53699" y="305990"/>
                            <a:pt x="65891" y="311229"/>
                            <a:pt x="79035" y="311229"/>
                          </a:cubicBezTo>
                          <a:lnTo>
                            <a:pt x="308397" y="311229"/>
                          </a:lnTo>
                          <a:cubicBezTo>
                            <a:pt x="321542" y="311229"/>
                            <a:pt x="333734" y="305990"/>
                            <a:pt x="342687" y="296370"/>
                          </a:cubicBezTo>
                          <a:cubicBezTo>
                            <a:pt x="351736" y="286750"/>
                            <a:pt x="356213" y="274177"/>
                            <a:pt x="355356" y="260937"/>
                          </a:cubicBezTo>
                          <a:cubicBezTo>
                            <a:pt x="351450" y="201215"/>
                            <a:pt x="343354" y="127396"/>
                            <a:pt x="314684" y="86534"/>
                          </a:cubicBezTo>
                          <a:cubicBezTo>
                            <a:pt x="291919" y="54149"/>
                            <a:pt x="265725" y="33861"/>
                            <a:pt x="244580" y="32051"/>
                          </a:cubicBezTo>
                          <a:cubicBezTo>
                            <a:pt x="235722" y="31289"/>
                            <a:pt x="229245" y="23574"/>
                            <a:pt x="229911" y="14716"/>
                          </a:cubicBezTo>
                          <a:cubicBezTo>
                            <a:pt x="230673" y="5857"/>
                            <a:pt x="238484" y="-620"/>
                            <a:pt x="247247" y="47"/>
                          </a:cubicBezTo>
                          <a:cubicBezTo>
                            <a:pt x="289633" y="3571"/>
                            <a:pt x="324114" y="44148"/>
                            <a:pt x="340878" y="68056"/>
                          </a:cubicBezTo>
                          <a:cubicBezTo>
                            <a:pt x="373929" y="115109"/>
                            <a:pt x="382978" y="190928"/>
                            <a:pt x="387360" y="258746"/>
                          </a:cubicBezTo>
                          <a:cubicBezTo>
                            <a:pt x="388788" y="280558"/>
                            <a:pt x="380978" y="302180"/>
                            <a:pt x="366119" y="318182"/>
                          </a:cubicBezTo>
                          <a:cubicBezTo>
                            <a:pt x="350974" y="334279"/>
                            <a:pt x="330495" y="343233"/>
                            <a:pt x="308397" y="343233"/>
                          </a:cubicBezTo>
                          <a:close/>
                        </a:path>
                      </a:pathLst>
                    </a:custGeom>
                    <a:solidFill>
                      <a:srgbClr val="233E81"/>
                    </a:solidFill>
                    <a:ln w="9525" cap="flat">
                      <a:noFill/>
                      <a:prstDash val="solid"/>
                      <a:miter/>
                    </a:ln>
                  </p:spPr>
                  <p:txBody>
                    <a:bodyPr rtlCol="0" anchor="ctr"/>
                    <a:lstStyle/>
                    <a:p>
                      <a:endParaRPr lang="en-AU"/>
                    </a:p>
                  </p:txBody>
                </p:sp>
              </p:grpSp>
              <p:grpSp>
                <p:nvGrpSpPr>
                  <p:cNvPr id="53" name="Graphic 5">
                    <a:extLst>
                      <a:ext uri="{FF2B5EF4-FFF2-40B4-BE49-F238E27FC236}">
                        <a16:creationId xmlns:a16="http://schemas.microsoft.com/office/drawing/2014/main" id="{3251FBA8-A474-0381-4F10-1773544FAED8}"/>
                      </a:ext>
                    </a:extLst>
                  </p:cNvPr>
                  <p:cNvGrpSpPr/>
                  <p:nvPr/>
                </p:nvGrpSpPr>
                <p:grpSpPr>
                  <a:xfrm>
                    <a:off x="4531423" y="1659210"/>
                    <a:ext cx="223075" cy="229743"/>
                    <a:chOff x="4531423" y="1659210"/>
                    <a:chExt cx="223075" cy="229743"/>
                  </a:xfrm>
                </p:grpSpPr>
                <p:sp>
                  <p:nvSpPr>
                    <p:cNvPr id="54" name="Freeform: Shape 53">
                      <a:extLst>
                        <a:ext uri="{FF2B5EF4-FFF2-40B4-BE49-F238E27FC236}">
                          <a16:creationId xmlns:a16="http://schemas.microsoft.com/office/drawing/2014/main" id="{98C4E5A2-33FF-26FB-69B3-D132F440760F}"/>
                        </a:ext>
                      </a:extLst>
                    </p:cNvPr>
                    <p:cNvSpPr/>
                    <p:nvPr/>
                  </p:nvSpPr>
                  <p:spPr>
                    <a:xfrm>
                      <a:off x="4547425" y="1675213"/>
                      <a:ext cx="191071" cy="197738"/>
                    </a:xfrm>
                    <a:custGeom>
                      <a:avLst/>
                      <a:gdLst>
                        <a:gd name="connsiteX0" fmla="*/ 191072 w 191071"/>
                        <a:gd name="connsiteY0" fmla="*/ 98870 h 197738"/>
                        <a:gd name="connsiteX1" fmla="*/ 95536 w 191071"/>
                        <a:gd name="connsiteY1" fmla="*/ 197739 h 197738"/>
                        <a:gd name="connsiteX2" fmla="*/ 0 w 191071"/>
                        <a:gd name="connsiteY2" fmla="*/ 98870 h 197738"/>
                        <a:gd name="connsiteX3" fmla="*/ 95536 w 191071"/>
                        <a:gd name="connsiteY3" fmla="*/ 0 h 197738"/>
                        <a:gd name="connsiteX4" fmla="*/ 191072 w 191071"/>
                        <a:gd name="connsiteY4" fmla="*/ 98870 h 19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71" h="197738">
                          <a:moveTo>
                            <a:pt x="191072" y="98870"/>
                          </a:moveTo>
                          <a:cubicBezTo>
                            <a:pt x="191072" y="153474"/>
                            <a:pt x="148299" y="197739"/>
                            <a:pt x="95536" y="197739"/>
                          </a:cubicBezTo>
                          <a:cubicBezTo>
                            <a:pt x="42773" y="197739"/>
                            <a:pt x="0" y="153474"/>
                            <a:pt x="0" y="98870"/>
                          </a:cubicBezTo>
                          <a:cubicBezTo>
                            <a:pt x="0" y="44265"/>
                            <a:pt x="42773" y="0"/>
                            <a:pt x="95536" y="0"/>
                          </a:cubicBezTo>
                          <a:cubicBezTo>
                            <a:pt x="148299" y="0"/>
                            <a:pt x="191072" y="44265"/>
                            <a:pt x="191072" y="98870"/>
                          </a:cubicBezTo>
                          <a:close/>
                        </a:path>
                      </a:pathLst>
                    </a:custGeom>
                    <a:solidFill>
                      <a:srgbClr val="FFFFFF"/>
                    </a:solid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5DE29F6D-1478-93ED-1163-7AEE1C31A572}"/>
                        </a:ext>
                      </a:extLst>
                    </p:cNvPr>
                    <p:cNvSpPr/>
                    <p:nvPr/>
                  </p:nvSpPr>
                  <p:spPr>
                    <a:xfrm>
                      <a:off x="4531423" y="1659210"/>
                      <a:ext cx="223075" cy="229743"/>
                    </a:xfrm>
                    <a:custGeom>
                      <a:avLst/>
                      <a:gdLst>
                        <a:gd name="connsiteX0" fmla="*/ 111538 w 223075"/>
                        <a:gd name="connsiteY0" fmla="*/ 229743 h 229743"/>
                        <a:gd name="connsiteX1" fmla="*/ 0 w 223075"/>
                        <a:gd name="connsiteY1" fmla="*/ 114872 h 229743"/>
                        <a:gd name="connsiteX2" fmla="*/ 111538 w 223075"/>
                        <a:gd name="connsiteY2" fmla="*/ 0 h 229743"/>
                        <a:gd name="connsiteX3" fmla="*/ 223076 w 223075"/>
                        <a:gd name="connsiteY3" fmla="*/ 114872 h 229743"/>
                        <a:gd name="connsiteX4" fmla="*/ 111538 w 223075"/>
                        <a:gd name="connsiteY4" fmla="*/ 229743 h 229743"/>
                        <a:gd name="connsiteX5" fmla="*/ 111538 w 223075"/>
                        <a:gd name="connsiteY5" fmla="*/ 32004 h 229743"/>
                        <a:gd name="connsiteX6" fmla="*/ 32099 w 223075"/>
                        <a:gd name="connsiteY6" fmla="*/ 114872 h 229743"/>
                        <a:gd name="connsiteX7" fmla="*/ 111538 w 223075"/>
                        <a:gd name="connsiteY7" fmla="*/ 197739 h 229743"/>
                        <a:gd name="connsiteX8" fmla="*/ 190976 w 223075"/>
                        <a:gd name="connsiteY8" fmla="*/ 114872 h 229743"/>
                        <a:gd name="connsiteX9" fmla="*/ 111538 w 223075"/>
                        <a:gd name="connsiteY9" fmla="*/ 32004 h 2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5" h="229743">
                          <a:moveTo>
                            <a:pt x="111538" y="229743"/>
                          </a:moveTo>
                          <a:cubicBezTo>
                            <a:pt x="50006" y="229743"/>
                            <a:pt x="0" y="178213"/>
                            <a:pt x="0" y="114872"/>
                          </a:cubicBezTo>
                          <a:cubicBezTo>
                            <a:pt x="0" y="51530"/>
                            <a:pt x="50006" y="0"/>
                            <a:pt x="111538" y="0"/>
                          </a:cubicBezTo>
                          <a:cubicBezTo>
                            <a:pt x="173069" y="0"/>
                            <a:pt x="223076" y="51530"/>
                            <a:pt x="223076" y="114872"/>
                          </a:cubicBezTo>
                          <a:cubicBezTo>
                            <a:pt x="223076" y="178213"/>
                            <a:pt x="173069" y="229743"/>
                            <a:pt x="111538" y="229743"/>
                          </a:cubicBezTo>
                          <a:close/>
                          <a:moveTo>
                            <a:pt x="111538" y="32004"/>
                          </a:moveTo>
                          <a:cubicBezTo>
                            <a:pt x="67723" y="32004"/>
                            <a:pt x="32099" y="69152"/>
                            <a:pt x="32099" y="114872"/>
                          </a:cubicBezTo>
                          <a:cubicBezTo>
                            <a:pt x="32099" y="160592"/>
                            <a:pt x="67723" y="197739"/>
                            <a:pt x="111538" y="197739"/>
                          </a:cubicBezTo>
                          <a:cubicBezTo>
                            <a:pt x="155353" y="197739"/>
                            <a:pt x="190976" y="160592"/>
                            <a:pt x="190976" y="114872"/>
                          </a:cubicBezTo>
                          <a:cubicBezTo>
                            <a:pt x="190976" y="69152"/>
                            <a:pt x="155353" y="32004"/>
                            <a:pt x="111538" y="32004"/>
                          </a:cubicBezTo>
                          <a:close/>
                        </a:path>
                      </a:pathLst>
                    </a:custGeom>
                    <a:solidFill>
                      <a:srgbClr val="233E81"/>
                    </a:solidFill>
                    <a:ln w="9525" cap="flat">
                      <a:noFill/>
                      <a:prstDash val="solid"/>
                      <a:miter/>
                    </a:ln>
                  </p:spPr>
                  <p:txBody>
                    <a:bodyPr rtlCol="0" anchor="ctr"/>
                    <a:lstStyle/>
                    <a:p>
                      <a:endParaRPr lang="en-AU"/>
                    </a:p>
                  </p:txBody>
                </p:sp>
              </p:grpSp>
            </p:grpSp>
            <p:grpSp>
              <p:nvGrpSpPr>
                <p:cNvPr id="21" name="Graphic 5">
                  <a:extLst>
                    <a:ext uri="{FF2B5EF4-FFF2-40B4-BE49-F238E27FC236}">
                      <a16:creationId xmlns:a16="http://schemas.microsoft.com/office/drawing/2014/main" id="{BA582F46-B3BC-515D-F49A-A51D0F9CCC61}"/>
                    </a:ext>
                  </a:extLst>
                </p:cNvPr>
                <p:cNvGrpSpPr/>
                <p:nvPr/>
              </p:nvGrpSpPr>
              <p:grpSpPr>
                <a:xfrm>
                  <a:off x="4829578" y="1659210"/>
                  <a:ext cx="387526" cy="523017"/>
                  <a:chOff x="4829578" y="1659210"/>
                  <a:chExt cx="387526" cy="523017"/>
                </a:xfrm>
              </p:grpSpPr>
              <p:grpSp>
                <p:nvGrpSpPr>
                  <p:cNvPr id="46" name="Graphic 5">
                    <a:extLst>
                      <a:ext uri="{FF2B5EF4-FFF2-40B4-BE49-F238E27FC236}">
                        <a16:creationId xmlns:a16="http://schemas.microsoft.com/office/drawing/2014/main" id="{3E82B889-FE1E-6459-5970-970BC7907BFC}"/>
                      </a:ext>
                    </a:extLst>
                  </p:cNvPr>
                  <p:cNvGrpSpPr/>
                  <p:nvPr/>
                </p:nvGrpSpPr>
                <p:grpSpPr>
                  <a:xfrm>
                    <a:off x="4829578" y="1838805"/>
                    <a:ext cx="387526" cy="343423"/>
                    <a:chOff x="4829578" y="1838805"/>
                    <a:chExt cx="387526" cy="343423"/>
                  </a:xfrm>
                </p:grpSpPr>
                <p:sp>
                  <p:nvSpPr>
                    <p:cNvPr id="50" name="Freeform: Shape 49">
                      <a:extLst>
                        <a:ext uri="{FF2B5EF4-FFF2-40B4-BE49-F238E27FC236}">
                          <a16:creationId xmlns:a16="http://schemas.microsoft.com/office/drawing/2014/main" id="{07EA9130-6499-AAEC-715F-7521726E4964}"/>
                        </a:ext>
                      </a:extLst>
                    </p:cNvPr>
                    <p:cNvSpPr/>
                    <p:nvPr/>
                  </p:nvSpPr>
                  <p:spPr>
                    <a:xfrm>
                      <a:off x="4845695" y="1855140"/>
                      <a:ext cx="355568" cy="311181"/>
                    </a:xfrm>
                    <a:custGeom>
                      <a:avLst/>
                      <a:gdLst>
                        <a:gd name="connsiteX0" fmla="*/ 229891 w 355568"/>
                        <a:gd name="connsiteY0" fmla="*/ 0 h 311181"/>
                        <a:gd name="connsiteX1" fmla="*/ 311806 w 355568"/>
                        <a:gd name="connsiteY1" fmla="*/ 61246 h 311181"/>
                        <a:gd name="connsiteX2" fmla="*/ 355431 w 355568"/>
                        <a:gd name="connsiteY2" fmla="*/ 243840 h 311181"/>
                        <a:gd name="connsiteX3" fmla="*/ 292471 w 355568"/>
                        <a:gd name="connsiteY3" fmla="*/ 311182 h 311181"/>
                        <a:gd name="connsiteX4" fmla="*/ 63109 w 355568"/>
                        <a:gd name="connsiteY4" fmla="*/ 311182 h 311181"/>
                        <a:gd name="connsiteX5" fmla="*/ 148 w 355568"/>
                        <a:gd name="connsiteY5" fmla="*/ 243650 h 311181"/>
                        <a:gd name="connsiteX6" fmla="*/ 46535 w 355568"/>
                        <a:gd name="connsiteY6" fmla="*/ 57245 h 311181"/>
                        <a:gd name="connsiteX7" fmla="*/ 120163 w 355568"/>
                        <a:gd name="connsiteY7" fmla="*/ 667 h 311181"/>
                        <a:gd name="connsiteX8" fmla="*/ 229987 w 355568"/>
                        <a:gd name="connsiteY8" fmla="*/ 95 h 31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568" h="311181">
                          <a:moveTo>
                            <a:pt x="229891" y="0"/>
                          </a:moveTo>
                          <a:cubicBezTo>
                            <a:pt x="262276" y="2667"/>
                            <a:pt x="292471" y="33719"/>
                            <a:pt x="311806" y="61246"/>
                          </a:cubicBezTo>
                          <a:cubicBezTo>
                            <a:pt x="341239" y="103061"/>
                            <a:pt x="350764" y="172307"/>
                            <a:pt x="355431" y="243840"/>
                          </a:cubicBezTo>
                          <a:cubicBezTo>
                            <a:pt x="357812" y="280225"/>
                            <a:pt x="328951" y="311182"/>
                            <a:pt x="292471" y="311182"/>
                          </a:cubicBezTo>
                          <a:lnTo>
                            <a:pt x="63109" y="311182"/>
                          </a:lnTo>
                          <a:cubicBezTo>
                            <a:pt x="26532" y="311182"/>
                            <a:pt x="-2328" y="280130"/>
                            <a:pt x="148" y="243650"/>
                          </a:cubicBezTo>
                          <a:cubicBezTo>
                            <a:pt x="5101" y="170212"/>
                            <a:pt x="15388" y="99441"/>
                            <a:pt x="46535" y="57245"/>
                          </a:cubicBezTo>
                          <a:cubicBezTo>
                            <a:pt x="64347" y="33147"/>
                            <a:pt x="91303" y="6001"/>
                            <a:pt x="120163" y="667"/>
                          </a:cubicBezTo>
                          <a:lnTo>
                            <a:pt x="229987" y="95"/>
                          </a:lnTo>
                          <a:close/>
                        </a:path>
                      </a:pathLst>
                    </a:custGeom>
                    <a:solidFill>
                      <a:srgbClr val="D61E3B"/>
                    </a:solidFill>
                    <a:ln w="9525"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A24DC3F8-6243-A63B-2A12-33F2D57E18AA}"/>
                        </a:ext>
                      </a:extLst>
                    </p:cNvPr>
                    <p:cNvSpPr/>
                    <p:nvPr/>
                  </p:nvSpPr>
                  <p:spPr>
                    <a:xfrm>
                      <a:off x="4829578" y="1838805"/>
                      <a:ext cx="387526" cy="343423"/>
                    </a:xfrm>
                    <a:custGeom>
                      <a:avLst/>
                      <a:gdLst>
                        <a:gd name="connsiteX0" fmla="*/ 308493 w 387526"/>
                        <a:gd name="connsiteY0" fmla="*/ 343423 h 343423"/>
                        <a:gd name="connsiteX1" fmla="*/ 79131 w 387526"/>
                        <a:gd name="connsiteY1" fmla="*/ 343423 h 343423"/>
                        <a:gd name="connsiteX2" fmla="*/ 21409 w 387526"/>
                        <a:gd name="connsiteY2" fmla="*/ 318373 h 343423"/>
                        <a:gd name="connsiteX3" fmla="*/ 168 w 387526"/>
                        <a:gd name="connsiteY3" fmla="*/ 258746 h 343423"/>
                        <a:gd name="connsiteX4" fmla="*/ 49698 w 387526"/>
                        <a:gd name="connsiteY4" fmla="*/ 63865 h 343423"/>
                        <a:gd name="connsiteX5" fmla="*/ 133233 w 387526"/>
                        <a:gd name="connsiteY5" fmla="*/ 1000 h 343423"/>
                        <a:gd name="connsiteX6" fmla="*/ 151902 w 387526"/>
                        <a:gd name="connsiteY6" fmla="*/ 13858 h 343423"/>
                        <a:gd name="connsiteX7" fmla="*/ 139043 w 387526"/>
                        <a:gd name="connsiteY7" fmla="*/ 32527 h 343423"/>
                        <a:gd name="connsiteX8" fmla="*/ 75416 w 387526"/>
                        <a:gd name="connsiteY8" fmla="*/ 82915 h 343423"/>
                        <a:gd name="connsiteX9" fmla="*/ 32077 w 387526"/>
                        <a:gd name="connsiteY9" fmla="*/ 260842 h 343423"/>
                        <a:gd name="connsiteX10" fmla="*/ 44745 w 387526"/>
                        <a:gd name="connsiteY10" fmla="*/ 296370 h 343423"/>
                        <a:gd name="connsiteX11" fmla="*/ 79035 w 387526"/>
                        <a:gd name="connsiteY11" fmla="*/ 311229 h 343423"/>
                        <a:gd name="connsiteX12" fmla="*/ 308397 w 387526"/>
                        <a:gd name="connsiteY12" fmla="*/ 311229 h 343423"/>
                        <a:gd name="connsiteX13" fmla="*/ 342687 w 387526"/>
                        <a:gd name="connsiteY13" fmla="*/ 296370 h 343423"/>
                        <a:gd name="connsiteX14" fmla="*/ 355356 w 387526"/>
                        <a:gd name="connsiteY14" fmla="*/ 260937 h 343423"/>
                        <a:gd name="connsiteX15" fmla="*/ 314684 w 387526"/>
                        <a:gd name="connsiteY15" fmla="*/ 86534 h 343423"/>
                        <a:gd name="connsiteX16" fmla="*/ 244580 w 387526"/>
                        <a:gd name="connsiteY16" fmla="*/ 32051 h 343423"/>
                        <a:gd name="connsiteX17" fmla="*/ 229911 w 387526"/>
                        <a:gd name="connsiteY17" fmla="*/ 14716 h 343423"/>
                        <a:gd name="connsiteX18" fmla="*/ 247247 w 387526"/>
                        <a:gd name="connsiteY18" fmla="*/ 47 h 343423"/>
                        <a:gd name="connsiteX19" fmla="*/ 340878 w 387526"/>
                        <a:gd name="connsiteY19" fmla="*/ 68056 h 343423"/>
                        <a:gd name="connsiteX20" fmla="*/ 387360 w 387526"/>
                        <a:gd name="connsiteY20" fmla="*/ 258746 h 343423"/>
                        <a:gd name="connsiteX21" fmla="*/ 366119 w 387526"/>
                        <a:gd name="connsiteY21" fmla="*/ 318182 h 343423"/>
                        <a:gd name="connsiteX22" fmla="*/ 308397 w 387526"/>
                        <a:gd name="connsiteY22" fmla="*/ 343233 h 34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7526" h="343423">
                          <a:moveTo>
                            <a:pt x="308493" y="343423"/>
                          </a:moveTo>
                          <a:lnTo>
                            <a:pt x="79131" y="343423"/>
                          </a:lnTo>
                          <a:cubicBezTo>
                            <a:pt x="57033" y="343423"/>
                            <a:pt x="36459" y="334470"/>
                            <a:pt x="21409" y="318373"/>
                          </a:cubicBezTo>
                          <a:cubicBezTo>
                            <a:pt x="6455" y="302371"/>
                            <a:pt x="-1260" y="280654"/>
                            <a:pt x="168" y="258746"/>
                          </a:cubicBezTo>
                          <a:cubicBezTo>
                            <a:pt x="4836" y="189214"/>
                            <a:pt x="14456" y="111585"/>
                            <a:pt x="49698" y="63865"/>
                          </a:cubicBezTo>
                          <a:cubicBezTo>
                            <a:pt x="64843" y="43386"/>
                            <a:pt x="95799" y="7953"/>
                            <a:pt x="133233" y="1000"/>
                          </a:cubicBezTo>
                          <a:cubicBezTo>
                            <a:pt x="141900" y="-620"/>
                            <a:pt x="150282" y="5095"/>
                            <a:pt x="151902" y="13858"/>
                          </a:cubicBezTo>
                          <a:cubicBezTo>
                            <a:pt x="153521" y="22526"/>
                            <a:pt x="147806" y="30908"/>
                            <a:pt x="139043" y="32527"/>
                          </a:cubicBezTo>
                          <a:cubicBezTo>
                            <a:pt x="119612" y="36147"/>
                            <a:pt x="96371" y="54530"/>
                            <a:pt x="75416" y="82915"/>
                          </a:cubicBezTo>
                          <a:cubicBezTo>
                            <a:pt x="44936" y="124253"/>
                            <a:pt x="36268" y="199691"/>
                            <a:pt x="32077" y="260842"/>
                          </a:cubicBezTo>
                          <a:cubicBezTo>
                            <a:pt x="31220" y="274081"/>
                            <a:pt x="35697" y="286750"/>
                            <a:pt x="44745" y="296370"/>
                          </a:cubicBezTo>
                          <a:cubicBezTo>
                            <a:pt x="53699" y="305990"/>
                            <a:pt x="65891" y="311229"/>
                            <a:pt x="79035" y="311229"/>
                          </a:cubicBezTo>
                          <a:lnTo>
                            <a:pt x="308397" y="311229"/>
                          </a:lnTo>
                          <a:cubicBezTo>
                            <a:pt x="321542" y="311229"/>
                            <a:pt x="333734" y="305990"/>
                            <a:pt x="342687" y="296370"/>
                          </a:cubicBezTo>
                          <a:cubicBezTo>
                            <a:pt x="351736" y="286750"/>
                            <a:pt x="356213" y="274177"/>
                            <a:pt x="355356" y="260937"/>
                          </a:cubicBezTo>
                          <a:cubicBezTo>
                            <a:pt x="351450" y="201215"/>
                            <a:pt x="343354" y="127396"/>
                            <a:pt x="314684" y="86534"/>
                          </a:cubicBezTo>
                          <a:cubicBezTo>
                            <a:pt x="291919" y="54149"/>
                            <a:pt x="265725" y="33861"/>
                            <a:pt x="244580" y="32051"/>
                          </a:cubicBezTo>
                          <a:cubicBezTo>
                            <a:pt x="235722" y="31289"/>
                            <a:pt x="229245" y="23574"/>
                            <a:pt x="229911" y="14716"/>
                          </a:cubicBezTo>
                          <a:cubicBezTo>
                            <a:pt x="230673" y="5857"/>
                            <a:pt x="238674" y="-620"/>
                            <a:pt x="247247" y="47"/>
                          </a:cubicBezTo>
                          <a:cubicBezTo>
                            <a:pt x="289633" y="3571"/>
                            <a:pt x="324114" y="44148"/>
                            <a:pt x="340878" y="68056"/>
                          </a:cubicBezTo>
                          <a:cubicBezTo>
                            <a:pt x="373929" y="115109"/>
                            <a:pt x="382978" y="190928"/>
                            <a:pt x="387360" y="258746"/>
                          </a:cubicBezTo>
                          <a:cubicBezTo>
                            <a:pt x="388788" y="280558"/>
                            <a:pt x="380978" y="302180"/>
                            <a:pt x="366119" y="318182"/>
                          </a:cubicBezTo>
                          <a:cubicBezTo>
                            <a:pt x="350974" y="334279"/>
                            <a:pt x="330495" y="343233"/>
                            <a:pt x="308397" y="343233"/>
                          </a:cubicBezTo>
                          <a:close/>
                        </a:path>
                      </a:pathLst>
                    </a:custGeom>
                    <a:solidFill>
                      <a:srgbClr val="233E81"/>
                    </a:solidFill>
                    <a:ln w="9525" cap="flat">
                      <a:noFill/>
                      <a:prstDash val="solid"/>
                      <a:miter/>
                    </a:ln>
                  </p:spPr>
                  <p:txBody>
                    <a:bodyPr rtlCol="0" anchor="ctr"/>
                    <a:lstStyle/>
                    <a:p>
                      <a:endParaRPr lang="en-AU"/>
                    </a:p>
                  </p:txBody>
                </p:sp>
              </p:grpSp>
              <p:grpSp>
                <p:nvGrpSpPr>
                  <p:cNvPr id="47" name="Graphic 5">
                    <a:extLst>
                      <a:ext uri="{FF2B5EF4-FFF2-40B4-BE49-F238E27FC236}">
                        <a16:creationId xmlns:a16="http://schemas.microsoft.com/office/drawing/2014/main" id="{79172AAF-1FC9-68BB-74FC-393F313B6285}"/>
                      </a:ext>
                    </a:extLst>
                  </p:cNvPr>
                  <p:cNvGrpSpPr/>
                  <p:nvPr/>
                </p:nvGrpSpPr>
                <p:grpSpPr>
                  <a:xfrm>
                    <a:off x="4909280" y="1659210"/>
                    <a:ext cx="223075" cy="229743"/>
                    <a:chOff x="4909280" y="1659210"/>
                    <a:chExt cx="223075" cy="229743"/>
                  </a:xfrm>
                </p:grpSpPr>
                <p:sp>
                  <p:nvSpPr>
                    <p:cNvPr id="48" name="Freeform: Shape 47">
                      <a:extLst>
                        <a:ext uri="{FF2B5EF4-FFF2-40B4-BE49-F238E27FC236}">
                          <a16:creationId xmlns:a16="http://schemas.microsoft.com/office/drawing/2014/main" id="{398740F4-F350-D824-BF37-31FB841A3BD3}"/>
                        </a:ext>
                      </a:extLst>
                    </p:cNvPr>
                    <p:cNvSpPr/>
                    <p:nvPr/>
                  </p:nvSpPr>
                  <p:spPr>
                    <a:xfrm>
                      <a:off x="4925282" y="1675213"/>
                      <a:ext cx="191071" cy="197738"/>
                    </a:xfrm>
                    <a:custGeom>
                      <a:avLst/>
                      <a:gdLst>
                        <a:gd name="connsiteX0" fmla="*/ 191071 w 191071"/>
                        <a:gd name="connsiteY0" fmla="*/ 98870 h 197738"/>
                        <a:gd name="connsiteX1" fmla="*/ 95536 w 191071"/>
                        <a:gd name="connsiteY1" fmla="*/ 197739 h 197738"/>
                        <a:gd name="connsiteX2" fmla="*/ 0 w 191071"/>
                        <a:gd name="connsiteY2" fmla="*/ 98870 h 197738"/>
                        <a:gd name="connsiteX3" fmla="*/ 95536 w 191071"/>
                        <a:gd name="connsiteY3" fmla="*/ 0 h 197738"/>
                        <a:gd name="connsiteX4" fmla="*/ 191071 w 191071"/>
                        <a:gd name="connsiteY4" fmla="*/ 98870 h 19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71" h="197738">
                          <a:moveTo>
                            <a:pt x="191071" y="98870"/>
                          </a:moveTo>
                          <a:cubicBezTo>
                            <a:pt x="191071" y="153474"/>
                            <a:pt x="148299" y="197739"/>
                            <a:pt x="95536" y="197739"/>
                          </a:cubicBezTo>
                          <a:cubicBezTo>
                            <a:pt x="42773" y="197739"/>
                            <a:pt x="0" y="153474"/>
                            <a:pt x="0" y="98870"/>
                          </a:cubicBezTo>
                          <a:cubicBezTo>
                            <a:pt x="0" y="44265"/>
                            <a:pt x="42773" y="0"/>
                            <a:pt x="95536" y="0"/>
                          </a:cubicBezTo>
                          <a:cubicBezTo>
                            <a:pt x="148299" y="0"/>
                            <a:pt x="191071" y="44265"/>
                            <a:pt x="191071" y="98870"/>
                          </a:cubicBezTo>
                          <a:close/>
                        </a:path>
                      </a:pathLst>
                    </a:custGeom>
                    <a:solidFill>
                      <a:srgbClr val="FFFFFF"/>
                    </a:solid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E561B339-3FA8-8C0E-527F-9B19BF83820B}"/>
                        </a:ext>
                      </a:extLst>
                    </p:cNvPr>
                    <p:cNvSpPr/>
                    <p:nvPr/>
                  </p:nvSpPr>
                  <p:spPr>
                    <a:xfrm>
                      <a:off x="4909280" y="1659210"/>
                      <a:ext cx="223075" cy="229743"/>
                    </a:xfrm>
                    <a:custGeom>
                      <a:avLst/>
                      <a:gdLst>
                        <a:gd name="connsiteX0" fmla="*/ 111538 w 223075"/>
                        <a:gd name="connsiteY0" fmla="*/ 229743 h 229743"/>
                        <a:gd name="connsiteX1" fmla="*/ 0 w 223075"/>
                        <a:gd name="connsiteY1" fmla="*/ 114872 h 229743"/>
                        <a:gd name="connsiteX2" fmla="*/ 111538 w 223075"/>
                        <a:gd name="connsiteY2" fmla="*/ 0 h 229743"/>
                        <a:gd name="connsiteX3" fmla="*/ 223075 w 223075"/>
                        <a:gd name="connsiteY3" fmla="*/ 114872 h 229743"/>
                        <a:gd name="connsiteX4" fmla="*/ 111538 w 223075"/>
                        <a:gd name="connsiteY4" fmla="*/ 229743 h 229743"/>
                        <a:gd name="connsiteX5" fmla="*/ 111538 w 223075"/>
                        <a:gd name="connsiteY5" fmla="*/ 32004 h 229743"/>
                        <a:gd name="connsiteX6" fmla="*/ 32099 w 223075"/>
                        <a:gd name="connsiteY6" fmla="*/ 114872 h 229743"/>
                        <a:gd name="connsiteX7" fmla="*/ 111538 w 223075"/>
                        <a:gd name="connsiteY7" fmla="*/ 197739 h 229743"/>
                        <a:gd name="connsiteX8" fmla="*/ 190976 w 223075"/>
                        <a:gd name="connsiteY8" fmla="*/ 114872 h 229743"/>
                        <a:gd name="connsiteX9" fmla="*/ 111538 w 223075"/>
                        <a:gd name="connsiteY9" fmla="*/ 32004 h 2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5" h="229743">
                          <a:moveTo>
                            <a:pt x="111538" y="229743"/>
                          </a:moveTo>
                          <a:cubicBezTo>
                            <a:pt x="50006" y="229743"/>
                            <a:pt x="0" y="178213"/>
                            <a:pt x="0" y="114872"/>
                          </a:cubicBezTo>
                          <a:cubicBezTo>
                            <a:pt x="0" y="51530"/>
                            <a:pt x="50006" y="0"/>
                            <a:pt x="111538" y="0"/>
                          </a:cubicBezTo>
                          <a:cubicBezTo>
                            <a:pt x="173069" y="0"/>
                            <a:pt x="223075" y="51530"/>
                            <a:pt x="223075" y="114872"/>
                          </a:cubicBezTo>
                          <a:cubicBezTo>
                            <a:pt x="223075" y="178213"/>
                            <a:pt x="173069" y="229743"/>
                            <a:pt x="111538" y="229743"/>
                          </a:cubicBezTo>
                          <a:close/>
                          <a:moveTo>
                            <a:pt x="111538" y="32004"/>
                          </a:moveTo>
                          <a:cubicBezTo>
                            <a:pt x="67723" y="32004"/>
                            <a:pt x="32099" y="69152"/>
                            <a:pt x="32099" y="114872"/>
                          </a:cubicBezTo>
                          <a:cubicBezTo>
                            <a:pt x="32099" y="160592"/>
                            <a:pt x="67723" y="197739"/>
                            <a:pt x="111538" y="197739"/>
                          </a:cubicBezTo>
                          <a:cubicBezTo>
                            <a:pt x="155353" y="197739"/>
                            <a:pt x="190976" y="160592"/>
                            <a:pt x="190976" y="114872"/>
                          </a:cubicBezTo>
                          <a:cubicBezTo>
                            <a:pt x="190976" y="69152"/>
                            <a:pt x="155353" y="32004"/>
                            <a:pt x="111538" y="32004"/>
                          </a:cubicBezTo>
                          <a:close/>
                        </a:path>
                      </a:pathLst>
                    </a:custGeom>
                    <a:solidFill>
                      <a:srgbClr val="233E81"/>
                    </a:solidFill>
                    <a:ln w="9525" cap="flat">
                      <a:noFill/>
                      <a:prstDash val="solid"/>
                      <a:miter/>
                    </a:ln>
                  </p:spPr>
                  <p:txBody>
                    <a:bodyPr rtlCol="0" anchor="ctr"/>
                    <a:lstStyle/>
                    <a:p>
                      <a:endParaRPr lang="en-AU"/>
                    </a:p>
                  </p:txBody>
                </p:sp>
              </p:grpSp>
            </p:grpSp>
            <p:grpSp>
              <p:nvGrpSpPr>
                <p:cNvPr id="22" name="Graphic 5">
                  <a:extLst>
                    <a:ext uri="{FF2B5EF4-FFF2-40B4-BE49-F238E27FC236}">
                      <a16:creationId xmlns:a16="http://schemas.microsoft.com/office/drawing/2014/main" id="{65D88EF9-8413-E7AD-488E-F6115E219BFF}"/>
                    </a:ext>
                  </a:extLst>
                </p:cNvPr>
                <p:cNvGrpSpPr/>
                <p:nvPr/>
              </p:nvGrpSpPr>
              <p:grpSpPr>
                <a:xfrm>
                  <a:off x="4228112" y="1753794"/>
                  <a:ext cx="467326" cy="633126"/>
                  <a:chOff x="4228112" y="1753794"/>
                  <a:chExt cx="467326" cy="633126"/>
                </a:xfrm>
              </p:grpSpPr>
              <p:grpSp>
                <p:nvGrpSpPr>
                  <p:cNvPr id="40" name="Graphic 5">
                    <a:extLst>
                      <a:ext uri="{FF2B5EF4-FFF2-40B4-BE49-F238E27FC236}">
                        <a16:creationId xmlns:a16="http://schemas.microsoft.com/office/drawing/2014/main" id="{1EEFB9C4-CC8C-CEAF-9B6D-5EEA034AB734}"/>
                      </a:ext>
                    </a:extLst>
                  </p:cNvPr>
                  <p:cNvGrpSpPr/>
                  <p:nvPr/>
                </p:nvGrpSpPr>
                <p:grpSpPr>
                  <a:xfrm>
                    <a:off x="4228112" y="1973631"/>
                    <a:ext cx="467326" cy="413289"/>
                    <a:chOff x="4228112" y="1973631"/>
                    <a:chExt cx="467326" cy="413289"/>
                  </a:xfrm>
                </p:grpSpPr>
                <p:sp>
                  <p:nvSpPr>
                    <p:cNvPr id="44" name="Freeform: Shape 43">
                      <a:extLst>
                        <a:ext uri="{FF2B5EF4-FFF2-40B4-BE49-F238E27FC236}">
                          <a16:creationId xmlns:a16="http://schemas.microsoft.com/office/drawing/2014/main" id="{919D5542-A432-DF0A-C6DE-CE43C01F24C4}"/>
                        </a:ext>
                      </a:extLst>
                    </p:cNvPr>
                    <p:cNvSpPr/>
                    <p:nvPr/>
                  </p:nvSpPr>
                  <p:spPr>
                    <a:xfrm>
                      <a:off x="4244061" y="1989633"/>
                      <a:ext cx="435161" cy="381286"/>
                    </a:xfrm>
                    <a:custGeom>
                      <a:avLst/>
                      <a:gdLst>
                        <a:gd name="connsiteX0" fmla="*/ 77241 w 435161"/>
                        <a:gd name="connsiteY0" fmla="*/ 381191 h 381286"/>
                        <a:gd name="connsiteX1" fmla="*/ 183 w 435161"/>
                        <a:gd name="connsiteY1" fmla="*/ 298514 h 381286"/>
                        <a:gd name="connsiteX2" fmla="*/ 56952 w 435161"/>
                        <a:gd name="connsiteY2" fmla="*/ 70390 h 381286"/>
                        <a:gd name="connsiteX3" fmla="*/ 159441 w 435161"/>
                        <a:gd name="connsiteY3" fmla="*/ 0 h 381286"/>
                        <a:gd name="connsiteX4" fmla="*/ 275932 w 435161"/>
                        <a:gd name="connsiteY4" fmla="*/ 286 h 381286"/>
                        <a:gd name="connsiteX5" fmla="*/ 381660 w 435161"/>
                        <a:gd name="connsiteY5" fmla="*/ 75438 h 381286"/>
                        <a:gd name="connsiteX6" fmla="*/ 435000 w 435161"/>
                        <a:gd name="connsiteY6" fmla="*/ 298895 h 381286"/>
                        <a:gd name="connsiteX7" fmla="*/ 357942 w 435161"/>
                        <a:gd name="connsiteY7" fmla="*/ 381286 h 381286"/>
                        <a:gd name="connsiteX8" fmla="*/ 77241 w 435161"/>
                        <a:gd name="connsiteY8" fmla="*/ 381286 h 38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61" h="381286">
                          <a:moveTo>
                            <a:pt x="77241" y="381191"/>
                          </a:moveTo>
                          <a:cubicBezTo>
                            <a:pt x="32473" y="381191"/>
                            <a:pt x="-2865" y="343186"/>
                            <a:pt x="183" y="298514"/>
                          </a:cubicBezTo>
                          <a:cubicBezTo>
                            <a:pt x="6279" y="208598"/>
                            <a:pt x="18852" y="122016"/>
                            <a:pt x="56952" y="70390"/>
                          </a:cubicBezTo>
                          <a:cubicBezTo>
                            <a:pt x="81336" y="37434"/>
                            <a:pt x="119627" y="-95"/>
                            <a:pt x="159441" y="0"/>
                          </a:cubicBezTo>
                          <a:cubicBezTo>
                            <a:pt x="192112" y="0"/>
                            <a:pt x="230974" y="191"/>
                            <a:pt x="275932" y="286"/>
                          </a:cubicBezTo>
                          <a:cubicBezTo>
                            <a:pt x="317652" y="286"/>
                            <a:pt x="356895" y="40291"/>
                            <a:pt x="381660" y="75438"/>
                          </a:cubicBezTo>
                          <a:cubicBezTo>
                            <a:pt x="417664" y="126683"/>
                            <a:pt x="429380" y="211360"/>
                            <a:pt x="435000" y="298895"/>
                          </a:cubicBezTo>
                          <a:cubicBezTo>
                            <a:pt x="437857" y="343472"/>
                            <a:pt x="402615" y="381286"/>
                            <a:pt x="357942" y="381286"/>
                          </a:cubicBezTo>
                          <a:lnTo>
                            <a:pt x="77241" y="381286"/>
                          </a:lnTo>
                          <a:close/>
                        </a:path>
                      </a:pathLst>
                    </a:custGeom>
                    <a:solidFill>
                      <a:srgbClr val="85ADDB"/>
                    </a:solidFill>
                    <a:ln w="9525"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08623AB2-D39A-A5E4-7B1B-27589E1ACD9B}"/>
                        </a:ext>
                      </a:extLst>
                    </p:cNvPr>
                    <p:cNvSpPr/>
                    <p:nvPr/>
                  </p:nvSpPr>
                  <p:spPr>
                    <a:xfrm>
                      <a:off x="4228112" y="1973631"/>
                      <a:ext cx="467326" cy="413289"/>
                    </a:xfrm>
                    <a:custGeom>
                      <a:avLst/>
                      <a:gdLst>
                        <a:gd name="connsiteX0" fmla="*/ 373891 w 467326"/>
                        <a:gd name="connsiteY0" fmla="*/ 413290 h 413289"/>
                        <a:gd name="connsiteX1" fmla="*/ 93190 w 467326"/>
                        <a:gd name="connsiteY1" fmla="*/ 413290 h 413289"/>
                        <a:gd name="connsiteX2" fmla="*/ 25181 w 467326"/>
                        <a:gd name="connsiteY2" fmla="*/ 383762 h 413289"/>
                        <a:gd name="connsiteX3" fmla="*/ 226 w 467326"/>
                        <a:gd name="connsiteY3" fmla="*/ 313563 h 413289"/>
                        <a:gd name="connsiteX4" fmla="*/ 60138 w 467326"/>
                        <a:gd name="connsiteY4" fmla="*/ 76962 h 413289"/>
                        <a:gd name="connsiteX5" fmla="*/ 175390 w 467326"/>
                        <a:gd name="connsiteY5" fmla="*/ 0 h 413289"/>
                        <a:gd name="connsiteX6" fmla="*/ 199298 w 467326"/>
                        <a:gd name="connsiteY6" fmla="*/ 0 h 413289"/>
                        <a:gd name="connsiteX7" fmla="*/ 292072 w 467326"/>
                        <a:gd name="connsiteY7" fmla="*/ 191 h 413289"/>
                        <a:gd name="connsiteX8" fmla="*/ 410848 w 467326"/>
                        <a:gd name="connsiteY8" fmla="*/ 82201 h 413289"/>
                        <a:gd name="connsiteX9" fmla="*/ 467141 w 467326"/>
                        <a:gd name="connsiteY9" fmla="*/ 313754 h 413289"/>
                        <a:gd name="connsiteX10" fmla="*/ 442090 w 467326"/>
                        <a:gd name="connsiteY10" fmla="*/ 383762 h 413289"/>
                        <a:gd name="connsiteX11" fmla="*/ 374082 w 467326"/>
                        <a:gd name="connsiteY11" fmla="*/ 413195 h 413289"/>
                        <a:gd name="connsiteX12" fmla="*/ 93190 w 467326"/>
                        <a:gd name="connsiteY12" fmla="*/ 381191 h 413289"/>
                        <a:gd name="connsiteX13" fmla="*/ 373891 w 467326"/>
                        <a:gd name="connsiteY13" fmla="*/ 381191 h 413289"/>
                        <a:gd name="connsiteX14" fmla="*/ 418468 w 467326"/>
                        <a:gd name="connsiteY14" fmla="*/ 361855 h 413289"/>
                        <a:gd name="connsiteX15" fmla="*/ 434947 w 467326"/>
                        <a:gd name="connsiteY15" fmla="*/ 315849 h 413289"/>
                        <a:gd name="connsiteX16" fmla="*/ 384464 w 467326"/>
                        <a:gd name="connsiteY16" fmla="*/ 100584 h 413289"/>
                        <a:gd name="connsiteX17" fmla="*/ 291881 w 467326"/>
                        <a:gd name="connsiteY17" fmla="*/ 32195 h 413289"/>
                        <a:gd name="connsiteX18" fmla="*/ 199108 w 467326"/>
                        <a:gd name="connsiteY18" fmla="*/ 32004 h 413289"/>
                        <a:gd name="connsiteX19" fmla="*/ 175390 w 467326"/>
                        <a:gd name="connsiteY19" fmla="*/ 32004 h 413289"/>
                        <a:gd name="connsiteX20" fmla="*/ 85855 w 467326"/>
                        <a:gd name="connsiteY20" fmla="*/ 95821 h 413289"/>
                        <a:gd name="connsiteX21" fmla="*/ 32134 w 467326"/>
                        <a:gd name="connsiteY21" fmla="*/ 315468 h 413289"/>
                        <a:gd name="connsiteX22" fmla="*/ 48517 w 467326"/>
                        <a:gd name="connsiteY22" fmla="*/ 361664 h 413289"/>
                        <a:gd name="connsiteX23" fmla="*/ 93094 w 467326"/>
                        <a:gd name="connsiteY23" fmla="*/ 381000 h 413289"/>
                        <a:gd name="connsiteX24" fmla="*/ 93094 w 467326"/>
                        <a:gd name="connsiteY24" fmla="*/ 381000 h 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7326" h="413289">
                          <a:moveTo>
                            <a:pt x="373891" y="413290"/>
                          </a:moveTo>
                          <a:lnTo>
                            <a:pt x="93190" y="413290"/>
                          </a:lnTo>
                          <a:cubicBezTo>
                            <a:pt x="67091" y="413290"/>
                            <a:pt x="42993" y="402812"/>
                            <a:pt x="25181" y="383762"/>
                          </a:cubicBezTo>
                          <a:cubicBezTo>
                            <a:pt x="7560" y="364903"/>
                            <a:pt x="-1584" y="339280"/>
                            <a:pt x="226" y="313563"/>
                          </a:cubicBezTo>
                          <a:cubicBezTo>
                            <a:pt x="5941" y="228981"/>
                            <a:pt x="17561" y="134684"/>
                            <a:pt x="60138" y="76962"/>
                          </a:cubicBezTo>
                          <a:cubicBezTo>
                            <a:pt x="81379" y="48196"/>
                            <a:pt x="124527" y="0"/>
                            <a:pt x="175390" y="0"/>
                          </a:cubicBezTo>
                          <a:cubicBezTo>
                            <a:pt x="175581" y="0"/>
                            <a:pt x="199298" y="0"/>
                            <a:pt x="199298" y="0"/>
                          </a:cubicBezTo>
                          <a:cubicBezTo>
                            <a:pt x="226540" y="0"/>
                            <a:pt x="257496" y="191"/>
                            <a:pt x="292072" y="191"/>
                          </a:cubicBezTo>
                          <a:cubicBezTo>
                            <a:pt x="345316" y="191"/>
                            <a:pt x="389322" y="51625"/>
                            <a:pt x="410848" y="82201"/>
                          </a:cubicBezTo>
                          <a:cubicBezTo>
                            <a:pt x="450853" y="139065"/>
                            <a:pt x="461712" y="231172"/>
                            <a:pt x="467141" y="313754"/>
                          </a:cubicBezTo>
                          <a:cubicBezTo>
                            <a:pt x="468760" y="339471"/>
                            <a:pt x="459712" y="364998"/>
                            <a:pt x="442090" y="383762"/>
                          </a:cubicBezTo>
                          <a:cubicBezTo>
                            <a:pt x="424279" y="402717"/>
                            <a:pt x="400085" y="413195"/>
                            <a:pt x="374082" y="413195"/>
                          </a:cubicBezTo>
                          <a:close/>
                          <a:moveTo>
                            <a:pt x="93190" y="381191"/>
                          </a:moveTo>
                          <a:lnTo>
                            <a:pt x="373891" y="381191"/>
                          </a:lnTo>
                          <a:cubicBezTo>
                            <a:pt x="390941" y="381191"/>
                            <a:pt x="406848" y="374333"/>
                            <a:pt x="418468" y="361855"/>
                          </a:cubicBezTo>
                          <a:cubicBezTo>
                            <a:pt x="430184" y="349377"/>
                            <a:pt x="436090" y="332994"/>
                            <a:pt x="434947" y="315849"/>
                          </a:cubicBezTo>
                          <a:cubicBezTo>
                            <a:pt x="430184" y="242221"/>
                            <a:pt x="420088" y="151257"/>
                            <a:pt x="384464" y="100584"/>
                          </a:cubicBezTo>
                          <a:cubicBezTo>
                            <a:pt x="354365" y="57817"/>
                            <a:pt x="319789" y="32290"/>
                            <a:pt x="291881" y="32195"/>
                          </a:cubicBezTo>
                          <a:cubicBezTo>
                            <a:pt x="257305" y="32195"/>
                            <a:pt x="226349" y="32099"/>
                            <a:pt x="199108" y="32004"/>
                          </a:cubicBezTo>
                          <a:lnTo>
                            <a:pt x="175390" y="32004"/>
                          </a:lnTo>
                          <a:cubicBezTo>
                            <a:pt x="148816" y="32004"/>
                            <a:pt x="115383" y="55817"/>
                            <a:pt x="85855" y="95821"/>
                          </a:cubicBezTo>
                          <a:cubicBezTo>
                            <a:pt x="47946" y="147161"/>
                            <a:pt x="37278" y="240221"/>
                            <a:pt x="32134" y="315468"/>
                          </a:cubicBezTo>
                          <a:cubicBezTo>
                            <a:pt x="30991" y="332708"/>
                            <a:pt x="36802" y="349091"/>
                            <a:pt x="48517" y="361664"/>
                          </a:cubicBezTo>
                          <a:cubicBezTo>
                            <a:pt x="60233" y="374142"/>
                            <a:pt x="76045" y="381000"/>
                            <a:pt x="93094" y="381000"/>
                          </a:cubicBezTo>
                          <a:lnTo>
                            <a:pt x="93094" y="381000"/>
                          </a:lnTo>
                          <a:close/>
                        </a:path>
                      </a:pathLst>
                    </a:custGeom>
                    <a:solidFill>
                      <a:srgbClr val="233E81"/>
                    </a:solidFill>
                    <a:ln w="9525" cap="flat">
                      <a:noFill/>
                      <a:prstDash val="solid"/>
                      <a:miter/>
                    </a:ln>
                  </p:spPr>
                  <p:txBody>
                    <a:bodyPr rtlCol="0" anchor="ctr"/>
                    <a:lstStyle/>
                    <a:p>
                      <a:endParaRPr lang="en-AU"/>
                    </a:p>
                  </p:txBody>
                </p:sp>
              </p:grpSp>
              <p:grpSp>
                <p:nvGrpSpPr>
                  <p:cNvPr id="41" name="Graphic 5">
                    <a:extLst>
                      <a:ext uri="{FF2B5EF4-FFF2-40B4-BE49-F238E27FC236}">
                        <a16:creationId xmlns:a16="http://schemas.microsoft.com/office/drawing/2014/main" id="{35208B70-7755-F2FA-0367-403BB565521A}"/>
                      </a:ext>
                    </a:extLst>
                  </p:cNvPr>
                  <p:cNvGrpSpPr/>
                  <p:nvPr/>
                </p:nvGrpSpPr>
                <p:grpSpPr>
                  <a:xfrm>
                    <a:off x="4325683" y="1753794"/>
                    <a:ext cx="265747" cy="274129"/>
                    <a:chOff x="4325683" y="1753794"/>
                    <a:chExt cx="265747" cy="274129"/>
                  </a:xfrm>
                </p:grpSpPr>
                <p:sp>
                  <p:nvSpPr>
                    <p:cNvPr id="42" name="Freeform: Shape 41">
                      <a:extLst>
                        <a:ext uri="{FF2B5EF4-FFF2-40B4-BE49-F238E27FC236}">
                          <a16:creationId xmlns:a16="http://schemas.microsoft.com/office/drawing/2014/main" id="{F6D65535-C78B-B938-0B08-9CC9E0F5F6C5}"/>
                        </a:ext>
                      </a:extLst>
                    </p:cNvPr>
                    <p:cNvSpPr/>
                    <p:nvPr/>
                  </p:nvSpPr>
                  <p:spPr>
                    <a:xfrm>
                      <a:off x="4341685" y="1769986"/>
                      <a:ext cx="233743" cy="241934"/>
                    </a:xfrm>
                    <a:custGeom>
                      <a:avLst/>
                      <a:gdLst>
                        <a:gd name="connsiteX0" fmla="*/ 233744 w 233743"/>
                        <a:gd name="connsiteY0" fmla="*/ 120967 h 241934"/>
                        <a:gd name="connsiteX1" fmla="*/ 116872 w 233743"/>
                        <a:gd name="connsiteY1" fmla="*/ 241935 h 241934"/>
                        <a:gd name="connsiteX2" fmla="*/ 0 w 233743"/>
                        <a:gd name="connsiteY2" fmla="*/ 120967 h 241934"/>
                        <a:gd name="connsiteX3" fmla="*/ 116872 w 233743"/>
                        <a:gd name="connsiteY3" fmla="*/ 0 h 241934"/>
                        <a:gd name="connsiteX4" fmla="*/ 233744 w 233743"/>
                        <a:gd name="connsiteY4" fmla="*/ 120967 h 241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43" h="241934">
                          <a:moveTo>
                            <a:pt x="233744" y="120967"/>
                          </a:moveTo>
                          <a:cubicBezTo>
                            <a:pt x="233744" y="187776"/>
                            <a:pt x="181418" y="241935"/>
                            <a:pt x="116872" y="241935"/>
                          </a:cubicBezTo>
                          <a:cubicBezTo>
                            <a:pt x="52325" y="241935"/>
                            <a:pt x="0" y="187776"/>
                            <a:pt x="0" y="120967"/>
                          </a:cubicBezTo>
                          <a:cubicBezTo>
                            <a:pt x="0" y="54159"/>
                            <a:pt x="52325" y="0"/>
                            <a:pt x="116872" y="0"/>
                          </a:cubicBezTo>
                          <a:cubicBezTo>
                            <a:pt x="181418" y="0"/>
                            <a:pt x="233744" y="54159"/>
                            <a:pt x="233744" y="120967"/>
                          </a:cubicBezTo>
                          <a:close/>
                        </a:path>
                      </a:pathLst>
                    </a:custGeom>
                    <a:solidFill>
                      <a:srgbClr val="FFFFFF"/>
                    </a:solid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C5991F38-C826-7FBA-8197-5AE51D43AC91}"/>
                        </a:ext>
                      </a:extLst>
                    </p:cNvPr>
                    <p:cNvSpPr/>
                    <p:nvPr/>
                  </p:nvSpPr>
                  <p:spPr>
                    <a:xfrm>
                      <a:off x="4325683" y="1753794"/>
                      <a:ext cx="265747" cy="274129"/>
                    </a:xfrm>
                    <a:custGeom>
                      <a:avLst/>
                      <a:gdLst>
                        <a:gd name="connsiteX0" fmla="*/ 132874 w 265747"/>
                        <a:gd name="connsiteY0" fmla="*/ 274130 h 274129"/>
                        <a:gd name="connsiteX1" fmla="*/ 0 w 265747"/>
                        <a:gd name="connsiteY1" fmla="*/ 137065 h 274129"/>
                        <a:gd name="connsiteX2" fmla="*/ 132874 w 265747"/>
                        <a:gd name="connsiteY2" fmla="*/ 0 h 274129"/>
                        <a:gd name="connsiteX3" fmla="*/ 265748 w 265747"/>
                        <a:gd name="connsiteY3" fmla="*/ 137065 h 274129"/>
                        <a:gd name="connsiteX4" fmla="*/ 132874 w 265747"/>
                        <a:gd name="connsiteY4" fmla="*/ 274130 h 274129"/>
                        <a:gd name="connsiteX5" fmla="*/ 132874 w 265747"/>
                        <a:gd name="connsiteY5" fmla="*/ 32099 h 274129"/>
                        <a:gd name="connsiteX6" fmla="*/ 32004 w 265747"/>
                        <a:gd name="connsiteY6" fmla="*/ 137065 h 274129"/>
                        <a:gd name="connsiteX7" fmla="*/ 132874 w 265747"/>
                        <a:gd name="connsiteY7" fmla="*/ 242030 h 274129"/>
                        <a:gd name="connsiteX8" fmla="*/ 233744 w 265747"/>
                        <a:gd name="connsiteY8" fmla="*/ 137065 h 274129"/>
                        <a:gd name="connsiteX9" fmla="*/ 132874 w 265747"/>
                        <a:gd name="connsiteY9" fmla="*/ 32099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747" h="274129">
                          <a:moveTo>
                            <a:pt x="132874" y="274130"/>
                          </a:moveTo>
                          <a:cubicBezTo>
                            <a:pt x="59627" y="274130"/>
                            <a:pt x="0" y="212693"/>
                            <a:pt x="0" y="137065"/>
                          </a:cubicBezTo>
                          <a:cubicBezTo>
                            <a:pt x="0" y="61436"/>
                            <a:pt x="59627" y="0"/>
                            <a:pt x="132874" y="0"/>
                          </a:cubicBezTo>
                          <a:cubicBezTo>
                            <a:pt x="206121" y="0"/>
                            <a:pt x="265748" y="61436"/>
                            <a:pt x="265748" y="137065"/>
                          </a:cubicBezTo>
                          <a:cubicBezTo>
                            <a:pt x="265748" y="212693"/>
                            <a:pt x="206121" y="274130"/>
                            <a:pt x="132874" y="274130"/>
                          </a:cubicBezTo>
                          <a:close/>
                          <a:moveTo>
                            <a:pt x="132874" y="32099"/>
                          </a:moveTo>
                          <a:cubicBezTo>
                            <a:pt x="77248" y="32099"/>
                            <a:pt x="32004" y="79153"/>
                            <a:pt x="32004" y="137065"/>
                          </a:cubicBezTo>
                          <a:cubicBezTo>
                            <a:pt x="32004" y="194977"/>
                            <a:pt x="77248" y="242030"/>
                            <a:pt x="132874" y="242030"/>
                          </a:cubicBezTo>
                          <a:cubicBezTo>
                            <a:pt x="188500" y="242030"/>
                            <a:pt x="233744" y="194977"/>
                            <a:pt x="233744" y="137065"/>
                          </a:cubicBezTo>
                          <a:cubicBezTo>
                            <a:pt x="233744" y="79153"/>
                            <a:pt x="188500" y="32099"/>
                            <a:pt x="132874" y="32099"/>
                          </a:cubicBezTo>
                          <a:close/>
                        </a:path>
                      </a:pathLst>
                    </a:custGeom>
                    <a:solidFill>
                      <a:srgbClr val="233E81"/>
                    </a:solidFill>
                    <a:ln w="9525" cap="flat">
                      <a:noFill/>
                      <a:prstDash val="solid"/>
                      <a:miter/>
                    </a:ln>
                  </p:spPr>
                  <p:txBody>
                    <a:bodyPr rtlCol="0" anchor="ctr"/>
                    <a:lstStyle/>
                    <a:p>
                      <a:endParaRPr lang="en-AU"/>
                    </a:p>
                  </p:txBody>
                </p:sp>
              </p:grpSp>
            </p:grpSp>
            <p:grpSp>
              <p:nvGrpSpPr>
                <p:cNvPr id="23" name="Graphic 5">
                  <a:extLst>
                    <a:ext uri="{FF2B5EF4-FFF2-40B4-BE49-F238E27FC236}">
                      <a16:creationId xmlns:a16="http://schemas.microsoft.com/office/drawing/2014/main" id="{36766F03-758D-0A7D-A52D-270ABF7261D7}"/>
                    </a:ext>
                  </a:extLst>
                </p:cNvPr>
                <p:cNvGrpSpPr/>
                <p:nvPr/>
              </p:nvGrpSpPr>
              <p:grpSpPr>
                <a:xfrm>
                  <a:off x="4974300" y="1753794"/>
                  <a:ext cx="467231" cy="633126"/>
                  <a:chOff x="4974300" y="1753794"/>
                  <a:chExt cx="467231" cy="633126"/>
                </a:xfrm>
              </p:grpSpPr>
              <p:grpSp>
                <p:nvGrpSpPr>
                  <p:cNvPr id="34" name="Graphic 5">
                    <a:extLst>
                      <a:ext uri="{FF2B5EF4-FFF2-40B4-BE49-F238E27FC236}">
                        <a16:creationId xmlns:a16="http://schemas.microsoft.com/office/drawing/2014/main" id="{A0030070-D6C9-4826-C2DC-FAA54E94E858}"/>
                      </a:ext>
                    </a:extLst>
                  </p:cNvPr>
                  <p:cNvGrpSpPr/>
                  <p:nvPr/>
                </p:nvGrpSpPr>
                <p:grpSpPr>
                  <a:xfrm>
                    <a:off x="4974300" y="1973631"/>
                    <a:ext cx="467231" cy="413289"/>
                    <a:chOff x="4974300" y="1973631"/>
                    <a:chExt cx="467231" cy="413289"/>
                  </a:xfrm>
                </p:grpSpPr>
                <p:sp>
                  <p:nvSpPr>
                    <p:cNvPr id="38" name="Freeform: Shape 37">
                      <a:extLst>
                        <a:ext uri="{FF2B5EF4-FFF2-40B4-BE49-F238E27FC236}">
                          <a16:creationId xmlns:a16="http://schemas.microsoft.com/office/drawing/2014/main" id="{74DAA99E-C2B3-94D3-3AA9-4600104287D1}"/>
                        </a:ext>
                      </a:extLst>
                    </p:cNvPr>
                    <p:cNvSpPr/>
                    <p:nvPr/>
                  </p:nvSpPr>
                  <p:spPr>
                    <a:xfrm>
                      <a:off x="4990249" y="1989633"/>
                      <a:ext cx="435161" cy="381286"/>
                    </a:xfrm>
                    <a:custGeom>
                      <a:avLst/>
                      <a:gdLst>
                        <a:gd name="connsiteX0" fmla="*/ 77241 w 435161"/>
                        <a:gd name="connsiteY0" fmla="*/ 381191 h 381286"/>
                        <a:gd name="connsiteX1" fmla="*/ 183 w 435161"/>
                        <a:gd name="connsiteY1" fmla="*/ 298514 h 381286"/>
                        <a:gd name="connsiteX2" fmla="*/ 56952 w 435161"/>
                        <a:gd name="connsiteY2" fmla="*/ 70390 h 381286"/>
                        <a:gd name="connsiteX3" fmla="*/ 159441 w 435161"/>
                        <a:gd name="connsiteY3" fmla="*/ 0 h 381286"/>
                        <a:gd name="connsiteX4" fmla="*/ 275932 w 435161"/>
                        <a:gd name="connsiteY4" fmla="*/ 286 h 381286"/>
                        <a:gd name="connsiteX5" fmla="*/ 381660 w 435161"/>
                        <a:gd name="connsiteY5" fmla="*/ 75438 h 381286"/>
                        <a:gd name="connsiteX6" fmla="*/ 435000 w 435161"/>
                        <a:gd name="connsiteY6" fmla="*/ 298895 h 381286"/>
                        <a:gd name="connsiteX7" fmla="*/ 357943 w 435161"/>
                        <a:gd name="connsiteY7" fmla="*/ 381286 h 381286"/>
                        <a:gd name="connsiteX8" fmla="*/ 77241 w 435161"/>
                        <a:gd name="connsiteY8" fmla="*/ 381286 h 38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61" h="381286">
                          <a:moveTo>
                            <a:pt x="77241" y="381191"/>
                          </a:moveTo>
                          <a:cubicBezTo>
                            <a:pt x="32473" y="381191"/>
                            <a:pt x="-2865" y="343186"/>
                            <a:pt x="183" y="298514"/>
                          </a:cubicBezTo>
                          <a:cubicBezTo>
                            <a:pt x="6280" y="208598"/>
                            <a:pt x="18852" y="122016"/>
                            <a:pt x="56952" y="70390"/>
                          </a:cubicBezTo>
                          <a:cubicBezTo>
                            <a:pt x="81336" y="37434"/>
                            <a:pt x="119627" y="-95"/>
                            <a:pt x="159441" y="0"/>
                          </a:cubicBezTo>
                          <a:cubicBezTo>
                            <a:pt x="192112" y="0"/>
                            <a:pt x="230974" y="191"/>
                            <a:pt x="275932" y="286"/>
                          </a:cubicBezTo>
                          <a:cubicBezTo>
                            <a:pt x="317652" y="286"/>
                            <a:pt x="356895" y="40291"/>
                            <a:pt x="381660" y="75438"/>
                          </a:cubicBezTo>
                          <a:cubicBezTo>
                            <a:pt x="417664" y="126683"/>
                            <a:pt x="429380" y="211360"/>
                            <a:pt x="435000" y="298895"/>
                          </a:cubicBezTo>
                          <a:cubicBezTo>
                            <a:pt x="437857" y="343472"/>
                            <a:pt x="402615" y="381286"/>
                            <a:pt x="357943" y="381286"/>
                          </a:cubicBezTo>
                          <a:lnTo>
                            <a:pt x="77241" y="381286"/>
                          </a:lnTo>
                          <a:close/>
                        </a:path>
                      </a:pathLst>
                    </a:custGeom>
                    <a:solidFill>
                      <a:srgbClr val="85ADDB"/>
                    </a:solid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3E675BA3-8738-BAE2-CBB9-D89AA5B9FAC9}"/>
                        </a:ext>
                      </a:extLst>
                    </p:cNvPr>
                    <p:cNvSpPr/>
                    <p:nvPr/>
                  </p:nvSpPr>
                  <p:spPr>
                    <a:xfrm>
                      <a:off x="4974300" y="1973631"/>
                      <a:ext cx="467231" cy="413289"/>
                    </a:xfrm>
                    <a:custGeom>
                      <a:avLst/>
                      <a:gdLst>
                        <a:gd name="connsiteX0" fmla="*/ 373892 w 467231"/>
                        <a:gd name="connsiteY0" fmla="*/ 413290 h 413289"/>
                        <a:gd name="connsiteX1" fmla="*/ 93190 w 467231"/>
                        <a:gd name="connsiteY1" fmla="*/ 413290 h 413289"/>
                        <a:gd name="connsiteX2" fmla="*/ 25181 w 467231"/>
                        <a:gd name="connsiteY2" fmla="*/ 383762 h 413289"/>
                        <a:gd name="connsiteX3" fmla="*/ 226 w 467231"/>
                        <a:gd name="connsiteY3" fmla="*/ 313563 h 413289"/>
                        <a:gd name="connsiteX4" fmla="*/ 60043 w 467231"/>
                        <a:gd name="connsiteY4" fmla="*/ 76962 h 413289"/>
                        <a:gd name="connsiteX5" fmla="*/ 175295 w 467231"/>
                        <a:gd name="connsiteY5" fmla="*/ 0 h 413289"/>
                        <a:gd name="connsiteX6" fmla="*/ 199203 w 467231"/>
                        <a:gd name="connsiteY6" fmla="*/ 0 h 413289"/>
                        <a:gd name="connsiteX7" fmla="*/ 291976 w 467231"/>
                        <a:gd name="connsiteY7" fmla="*/ 191 h 413289"/>
                        <a:gd name="connsiteX8" fmla="*/ 410753 w 467231"/>
                        <a:gd name="connsiteY8" fmla="*/ 82201 h 413289"/>
                        <a:gd name="connsiteX9" fmla="*/ 467046 w 467231"/>
                        <a:gd name="connsiteY9" fmla="*/ 313754 h 413289"/>
                        <a:gd name="connsiteX10" fmla="*/ 441995 w 467231"/>
                        <a:gd name="connsiteY10" fmla="*/ 383762 h 413289"/>
                        <a:gd name="connsiteX11" fmla="*/ 373987 w 467231"/>
                        <a:gd name="connsiteY11" fmla="*/ 413195 h 413289"/>
                        <a:gd name="connsiteX12" fmla="*/ 93190 w 467231"/>
                        <a:gd name="connsiteY12" fmla="*/ 381191 h 413289"/>
                        <a:gd name="connsiteX13" fmla="*/ 373892 w 467231"/>
                        <a:gd name="connsiteY13" fmla="*/ 381191 h 413289"/>
                        <a:gd name="connsiteX14" fmla="*/ 418468 w 467231"/>
                        <a:gd name="connsiteY14" fmla="*/ 361855 h 413289"/>
                        <a:gd name="connsiteX15" fmla="*/ 434947 w 467231"/>
                        <a:gd name="connsiteY15" fmla="*/ 315849 h 413289"/>
                        <a:gd name="connsiteX16" fmla="*/ 384464 w 467231"/>
                        <a:gd name="connsiteY16" fmla="*/ 100584 h 413289"/>
                        <a:gd name="connsiteX17" fmla="*/ 291881 w 467231"/>
                        <a:gd name="connsiteY17" fmla="*/ 32195 h 413289"/>
                        <a:gd name="connsiteX18" fmla="*/ 199108 w 467231"/>
                        <a:gd name="connsiteY18" fmla="*/ 32004 h 413289"/>
                        <a:gd name="connsiteX19" fmla="*/ 175390 w 467231"/>
                        <a:gd name="connsiteY19" fmla="*/ 32004 h 413289"/>
                        <a:gd name="connsiteX20" fmla="*/ 85855 w 467231"/>
                        <a:gd name="connsiteY20" fmla="*/ 95821 h 413289"/>
                        <a:gd name="connsiteX21" fmla="*/ 32230 w 467231"/>
                        <a:gd name="connsiteY21" fmla="*/ 315468 h 413289"/>
                        <a:gd name="connsiteX22" fmla="*/ 48613 w 467231"/>
                        <a:gd name="connsiteY22" fmla="*/ 361664 h 413289"/>
                        <a:gd name="connsiteX23" fmla="*/ 93285 w 467231"/>
                        <a:gd name="connsiteY23" fmla="*/ 381095 h 413289"/>
                        <a:gd name="connsiteX24" fmla="*/ 93285 w 467231"/>
                        <a:gd name="connsiteY24" fmla="*/ 381095 h 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7231" h="413289">
                          <a:moveTo>
                            <a:pt x="373892" y="413290"/>
                          </a:moveTo>
                          <a:lnTo>
                            <a:pt x="93190" y="413290"/>
                          </a:lnTo>
                          <a:cubicBezTo>
                            <a:pt x="67091" y="413290"/>
                            <a:pt x="42898" y="402812"/>
                            <a:pt x="25181" y="383762"/>
                          </a:cubicBezTo>
                          <a:cubicBezTo>
                            <a:pt x="7560" y="364903"/>
                            <a:pt x="-1584" y="339280"/>
                            <a:pt x="226" y="313563"/>
                          </a:cubicBezTo>
                          <a:cubicBezTo>
                            <a:pt x="5941" y="228981"/>
                            <a:pt x="17466" y="134684"/>
                            <a:pt x="60043" y="76962"/>
                          </a:cubicBezTo>
                          <a:cubicBezTo>
                            <a:pt x="81283" y="48196"/>
                            <a:pt x="124432" y="0"/>
                            <a:pt x="175295" y="0"/>
                          </a:cubicBezTo>
                          <a:cubicBezTo>
                            <a:pt x="175486" y="0"/>
                            <a:pt x="199203" y="0"/>
                            <a:pt x="199203" y="0"/>
                          </a:cubicBezTo>
                          <a:cubicBezTo>
                            <a:pt x="226444" y="0"/>
                            <a:pt x="257401" y="191"/>
                            <a:pt x="291976" y="191"/>
                          </a:cubicBezTo>
                          <a:cubicBezTo>
                            <a:pt x="345221" y="191"/>
                            <a:pt x="389227" y="51625"/>
                            <a:pt x="410753" y="82201"/>
                          </a:cubicBezTo>
                          <a:cubicBezTo>
                            <a:pt x="450758" y="139065"/>
                            <a:pt x="461617" y="231172"/>
                            <a:pt x="467046" y="313754"/>
                          </a:cubicBezTo>
                          <a:cubicBezTo>
                            <a:pt x="468665" y="339471"/>
                            <a:pt x="459617" y="364998"/>
                            <a:pt x="441995" y="383762"/>
                          </a:cubicBezTo>
                          <a:cubicBezTo>
                            <a:pt x="424183" y="402717"/>
                            <a:pt x="399990" y="413195"/>
                            <a:pt x="373987" y="413195"/>
                          </a:cubicBezTo>
                          <a:close/>
                          <a:moveTo>
                            <a:pt x="93190" y="381191"/>
                          </a:moveTo>
                          <a:lnTo>
                            <a:pt x="373892" y="381191"/>
                          </a:lnTo>
                          <a:cubicBezTo>
                            <a:pt x="390941" y="381191"/>
                            <a:pt x="406848" y="374333"/>
                            <a:pt x="418468" y="361855"/>
                          </a:cubicBezTo>
                          <a:cubicBezTo>
                            <a:pt x="430184" y="349377"/>
                            <a:pt x="436090" y="332994"/>
                            <a:pt x="434947" y="315849"/>
                          </a:cubicBezTo>
                          <a:cubicBezTo>
                            <a:pt x="430184" y="242221"/>
                            <a:pt x="420088" y="151257"/>
                            <a:pt x="384464" y="100584"/>
                          </a:cubicBezTo>
                          <a:cubicBezTo>
                            <a:pt x="354365" y="57817"/>
                            <a:pt x="319789" y="32290"/>
                            <a:pt x="291881" y="32195"/>
                          </a:cubicBezTo>
                          <a:cubicBezTo>
                            <a:pt x="257305" y="32195"/>
                            <a:pt x="226349" y="32099"/>
                            <a:pt x="199108" y="32004"/>
                          </a:cubicBezTo>
                          <a:lnTo>
                            <a:pt x="175390" y="32004"/>
                          </a:lnTo>
                          <a:cubicBezTo>
                            <a:pt x="148816" y="32004"/>
                            <a:pt x="115383" y="55817"/>
                            <a:pt x="85855" y="95821"/>
                          </a:cubicBezTo>
                          <a:cubicBezTo>
                            <a:pt x="47946" y="147161"/>
                            <a:pt x="37278" y="240221"/>
                            <a:pt x="32230" y="315468"/>
                          </a:cubicBezTo>
                          <a:cubicBezTo>
                            <a:pt x="31087" y="332708"/>
                            <a:pt x="36897" y="349091"/>
                            <a:pt x="48613" y="361664"/>
                          </a:cubicBezTo>
                          <a:cubicBezTo>
                            <a:pt x="60329" y="374142"/>
                            <a:pt x="76140" y="381000"/>
                            <a:pt x="93285" y="381095"/>
                          </a:cubicBezTo>
                          <a:lnTo>
                            <a:pt x="93285" y="381095"/>
                          </a:lnTo>
                          <a:close/>
                        </a:path>
                      </a:pathLst>
                    </a:custGeom>
                    <a:solidFill>
                      <a:srgbClr val="233E81"/>
                    </a:solidFill>
                    <a:ln w="9525" cap="flat">
                      <a:noFill/>
                      <a:prstDash val="solid"/>
                      <a:miter/>
                    </a:ln>
                  </p:spPr>
                  <p:txBody>
                    <a:bodyPr rtlCol="0" anchor="ctr"/>
                    <a:lstStyle/>
                    <a:p>
                      <a:endParaRPr lang="en-AU"/>
                    </a:p>
                  </p:txBody>
                </p:sp>
              </p:grpSp>
              <p:grpSp>
                <p:nvGrpSpPr>
                  <p:cNvPr id="35" name="Graphic 5">
                    <a:extLst>
                      <a:ext uri="{FF2B5EF4-FFF2-40B4-BE49-F238E27FC236}">
                        <a16:creationId xmlns:a16="http://schemas.microsoft.com/office/drawing/2014/main" id="{7BEA5A8A-10E1-076E-C76B-EC4D43CD4475}"/>
                      </a:ext>
                    </a:extLst>
                  </p:cNvPr>
                  <p:cNvGrpSpPr/>
                  <p:nvPr/>
                </p:nvGrpSpPr>
                <p:grpSpPr>
                  <a:xfrm>
                    <a:off x="5071871" y="1753794"/>
                    <a:ext cx="265747" cy="274129"/>
                    <a:chOff x="5071871" y="1753794"/>
                    <a:chExt cx="265747" cy="274129"/>
                  </a:xfrm>
                </p:grpSpPr>
                <p:sp>
                  <p:nvSpPr>
                    <p:cNvPr id="36" name="Freeform: Shape 35">
                      <a:extLst>
                        <a:ext uri="{FF2B5EF4-FFF2-40B4-BE49-F238E27FC236}">
                          <a16:creationId xmlns:a16="http://schemas.microsoft.com/office/drawing/2014/main" id="{02DB7803-C8AF-3B08-9DE2-B72E003A4266}"/>
                        </a:ext>
                      </a:extLst>
                    </p:cNvPr>
                    <p:cNvSpPr/>
                    <p:nvPr/>
                  </p:nvSpPr>
                  <p:spPr>
                    <a:xfrm>
                      <a:off x="5087874" y="1769986"/>
                      <a:ext cx="233743" cy="241934"/>
                    </a:xfrm>
                    <a:custGeom>
                      <a:avLst/>
                      <a:gdLst>
                        <a:gd name="connsiteX0" fmla="*/ 233743 w 233743"/>
                        <a:gd name="connsiteY0" fmla="*/ 120967 h 241934"/>
                        <a:gd name="connsiteX1" fmla="*/ 116872 w 233743"/>
                        <a:gd name="connsiteY1" fmla="*/ 241935 h 241934"/>
                        <a:gd name="connsiteX2" fmla="*/ 0 w 233743"/>
                        <a:gd name="connsiteY2" fmla="*/ 120967 h 241934"/>
                        <a:gd name="connsiteX3" fmla="*/ 116872 w 233743"/>
                        <a:gd name="connsiteY3" fmla="*/ 0 h 241934"/>
                        <a:gd name="connsiteX4" fmla="*/ 233743 w 233743"/>
                        <a:gd name="connsiteY4" fmla="*/ 120967 h 241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43" h="241934">
                          <a:moveTo>
                            <a:pt x="233743" y="120967"/>
                          </a:moveTo>
                          <a:cubicBezTo>
                            <a:pt x="233743" y="187776"/>
                            <a:pt x="181418" y="241935"/>
                            <a:pt x="116872" y="241935"/>
                          </a:cubicBezTo>
                          <a:cubicBezTo>
                            <a:pt x="52325" y="241935"/>
                            <a:pt x="0" y="187776"/>
                            <a:pt x="0" y="120967"/>
                          </a:cubicBezTo>
                          <a:cubicBezTo>
                            <a:pt x="0" y="54159"/>
                            <a:pt x="52325" y="0"/>
                            <a:pt x="116872" y="0"/>
                          </a:cubicBezTo>
                          <a:cubicBezTo>
                            <a:pt x="181418" y="0"/>
                            <a:pt x="233743" y="54159"/>
                            <a:pt x="233743" y="120967"/>
                          </a:cubicBezTo>
                          <a:close/>
                        </a:path>
                      </a:pathLst>
                    </a:custGeom>
                    <a:solidFill>
                      <a:srgbClr val="FFFFF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34D2181D-FDE0-2B58-DCDD-4E33C5AD5664}"/>
                        </a:ext>
                      </a:extLst>
                    </p:cNvPr>
                    <p:cNvSpPr/>
                    <p:nvPr/>
                  </p:nvSpPr>
                  <p:spPr>
                    <a:xfrm>
                      <a:off x="5071871" y="1753794"/>
                      <a:ext cx="265747" cy="274129"/>
                    </a:xfrm>
                    <a:custGeom>
                      <a:avLst/>
                      <a:gdLst>
                        <a:gd name="connsiteX0" fmla="*/ 132874 w 265747"/>
                        <a:gd name="connsiteY0" fmla="*/ 274130 h 274129"/>
                        <a:gd name="connsiteX1" fmla="*/ 0 w 265747"/>
                        <a:gd name="connsiteY1" fmla="*/ 137065 h 274129"/>
                        <a:gd name="connsiteX2" fmla="*/ 132874 w 265747"/>
                        <a:gd name="connsiteY2" fmla="*/ 0 h 274129"/>
                        <a:gd name="connsiteX3" fmla="*/ 265748 w 265747"/>
                        <a:gd name="connsiteY3" fmla="*/ 137065 h 274129"/>
                        <a:gd name="connsiteX4" fmla="*/ 132874 w 265747"/>
                        <a:gd name="connsiteY4" fmla="*/ 274130 h 274129"/>
                        <a:gd name="connsiteX5" fmla="*/ 132874 w 265747"/>
                        <a:gd name="connsiteY5" fmla="*/ 32099 h 274129"/>
                        <a:gd name="connsiteX6" fmla="*/ 32004 w 265747"/>
                        <a:gd name="connsiteY6" fmla="*/ 137065 h 274129"/>
                        <a:gd name="connsiteX7" fmla="*/ 132874 w 265747"/>
                        <a:gd name="connsiteY7" fmla="*/ 242030 h 274129"/>
                        <a:gd name="connsiteX8" fmla="*/ 233744 w 265747"/>
                        <a:gd name="connsiteY8" fmla="*/ 137065 h 274129"/>
                        <a:gd name="connsiteX9" fmla="*/ 132874 w 265747"/>
                        <a:gd name="connsiteY9" fmla="*/ 32099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747" h="274129">
                          <a:moveTo>
                            <a:pt x="132874" y="274130"/>
                          </a:moveTo>
                          <a:cubicBezTo>
                            <a:pt x="59627" y="274130"/>
                            <a:pt x="0" y="212693"/>
                            <a:pt x="0" y="137065"/>
                          </a:cubicBezTo>
                          <a:cubicBezTo>
                            <a:pt x="0" y="61436"/>
                            <a:pt x="59627" y="0"/>
                            <a:pt x="132874" y="0"/>
                          </a:cubicBezTo>
                          <a:cubicBezTo>
                            <a:pt x="206121" y="0"/>
                            <a:pt x="265748" y="61436"/>
                            <a:pt x="265748" y="137065"/>
                          </a:cubicBezTo>
                          <a:cubicBezTo>
                            <a:pt x="265748" y="212693"/>
                            <a:pt x="206121" y="274130"/>
                            <a:pt x="132874" y="274130"/>
                          </a:cubicBezTo>
                          <a:close/>
                          <a:moveTo>
                            <a:pt x="132874" y="32099"/>
                          </a:moveTo>
                          <a:cubicBezTo>
                            <a:pt x="77248" y="32099"/>
                            <a:pt x="32004" y="79153"/>
                            <a:pt x="32004" y="137065"/>
                          </a:cubicBezTo>
                          <a:cubicBezTo>
                            <a:pt x="32004" y="194977"/>
                            <a:pt x="77248" y="242030"/>
                            <a:pt x="132874" y="242030"/>
                          </a:cubicBezTo>
                          <a:cubicBezTo>
                            <a:pt x="188500" y="242030"/>
                            <a:pt x="233744" y="194977"/>
                            <a:pt x="233744" y="137065"/>
                          </a:cubicBezTo>
                          <a:cubicBezTo>
                            <a:pt x="233744" y="79153"/>
                            <a:pt x="188500" y="32099"/>
                            <a:pt x="132874" y="32099"/>
                          </a:cubicBezTo>
                          <a:close/>
                        </a:path>
                      </a:pathLst>
                    </a:custGeom>
                    <a:solidFill>
                      <a:srgbClr val="233E81"/>
                    </a:solidFill>
                    <a:ln w="9525" cap="flat">
                      <a:noFill/>
                      <a:prstDash val="solid"/>
                      <a:miter/>
                    </a:ln>
                  </p:spPr>
                  <p:txBody>
                    <a:bodyPr rtlCol="0" anchor="ctr"/>
                    <a:lstStyle/>
                    <a:p>
                      <a:endParaRPr lang="en-AU"/>
                    </a:p>
                  </p:txBody>
                </p:sp>
              </p:grpSp>
            </p:grpSp>
            <p:grpSp>
              <p:nvGrpSpPr>
                <p:cNvPr id="24" name="Graphic 5">
                  <a:extLst>
                    <a:ext uri="{FF2B5EF4-FFF2-40B4-BE49-F238E27FC236}">
                      <a16:creationId xmlns:a16="http://schemas.microsoft.com/office/drawing/2014/main" id="{4156C668-1764-6AFC-E462-D8399A1604E2}"/>
                    </a:ext>
                  </a:extLst>
                </p:cNvPr>
                <p:cNvGrpSpPr/>
                <p:nvPr/>
              </p:nvGrpSpPr>
              <p:grpSpPr>
                <a:xfrm>
                  <a:off x="4590732" y="1824565"/>
                  <a:ext cx="479244" cy="649700"/>
                  <a:chOff x="4590732" y="1824565"/>
                  <a:chExt cx="479244" cy="649700"/>
                </a:xfrm>
              </p:grpSpPr>
              <p:grpSp>
                <p:nvGrpSpPr>
                  <p:cNvPr id="28" name="Graphic 5">
                    <a:extLst>
                      <a:ext uri="{FF2B5EF4-FFF2-40B4-BE49-F238E27FC236}">
                        <a16:creationId xmlns:a16="http://schemas.microsoft.com/office/drawing/2014/main" id="{9BEB6E00-CA21-3204-EA46-F217F9426B55}"/>
                      </a:ext>
                    </a:extLst>
                  </p:cNvPr>
                  <p:cNvGrpSpPr/>
                  <p:nvPr/>
                </p:nvGrpSpPr>
                <p:grpSpPr>
                  <a:xfrm>
                    <a:off x="4590732" y="2050402"/>
                    <a:ext cx="479244" cy="423862"/>
                    <a:chOff x="4590732" y="2050402"/>
                    <a:chExt cx="479244" cy="423862"/>
                  </a:xfrm>
                </p:grpSpPr>
                <p:sp>
                  <p:nvSpPr>
                    <p:cNvPr id="32" name="Freeform: Shape 31">
                      <a:extLst>
                        <a:ext uri="{FF2B5EF4-FFF2-40B4-BE49-F238E27FC236}">
                          <a16:creationId xmlns:a16="http://schemas.microsoft.com/office/drawing/2014/main" id="{C8330A50-6D46-C23A-10E7-A6AB253414AE}"/>
                        </a:ext>
                      </a:extLst>
                    </p:cNvPr>
                    <p:cNvSpPr/>
                    <p:nvPr/>
                  </p:nvSpPr>
                  <p:spPr>
                    <a:xfrm>
                      <a:off x="4606766" y="2066404"/>
                      <a:ext cx="447271" cy="391763"/>
                    </a:xfrm>
                    <a:custGeom>
                      <a:avLst/>
                      <a:gdLst>
                        <a:gd name="connsiteX0" fmla="*/ 79343 w 447271"/>
                        <a:gd name="connsiteY0" fmla="*/ 391763 h 391763"/>
                        <a:gd name="connsiteX1" fmla="*/ 190 w 447271"/>
                        <a:gd name="connsiteY1" fmla="*/ 306800 h 391763"/>
                        <a:gd name="connsiteX2" fmla="*/ 58578 w 447271"/>
                        <a:gd name="connsiteY2" fmla="*/ 72390 h 391763"/>
                        <a:gd name="connsiteX3" fmla="*/ 163925 w 447271"/>
                        <a:gd name="connsiteY3" fmla="*/ 0 h 391763"/>
                        <a:gd name="connsiteX4" fmla="*/ 283654 w 447271"/>
                        <a:gd name="connsiteY4" fmla="*/ 286 h 391763"/>
                        <a:gd name="connsiteX5" fmla="*/ 392239 w 447271"/>
                        <a:gd name="connsiteY5" fmla="*/ 77534 h 391763"/>
                        <a:gd name="connsiteX6" fmla="*/ 447103 w 447271"/>
                        <a:gd name="connsiteY6" fmla="*/ 307086 h 391763"/>
                        <a:gd name="connsiteX7" fmla="*/ 367855 w 447271"/>
                        <a:gd name="connsiteY7" fmla="*/ 391763 h 391763"/>
                        <a:gd name="connsiteX8" fmla="*/ 79343 w 447271"/>
                        <a:gd name="connsiteY8" fmla="*/ 391763 h 39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271" h="391763">
                          <a:moveTo>
                            <a:pt x="79343" y="391763"/>
                          </a:moveTo>
                          <a:cubicBezTo>
                            <a:pt x="33337" y="391763"/>
                            <a:pt x="-2953" y="352711"/>
                            <a:pt x="190" y="306800"/>
                          </a:cubicBezTo>
                          <a:cubicBezTo>
                            <a:pt x="6381" y="214408"/>
                            <a:pt x="19335" y="125444"/>
                            <a:pt x="58578" y="72390"/>
                          </a:cubicBezTo>
                          <a:cubicBezTo>
                            <a:pt x="83629" y="38481"/>
                            <a:pt x="122967" y="-95"/>
                            <a:pt x="163925" y="0"/>
                          </a:cubicBezTo>
                          <a:cubicBezTo>
                            <a:pt x="197453" y="0"/>
                            <a:pt x="237458" y="191"/>
                            <a:pt x="283654" y="286"/>
                          </a:cubicBezTo>
                          <a:cubicBezTo>
                            <a:pt x="326516" y="286"/>
                            <a:pt x="366902" y="41434"/>
                            <a:pt x="392239" y="77534"/>
                          </a:cubicBezTo>
                          <a:cubicBezTo>
                            <a:pt x="429291" y="130207"/>
                            <a:pt x="441197" y="217265"/>
                            <a:pt x="447103" y="307086"/>
                          </a:cubicBezTo>
                          <a:cubicBezTo>
                            <a:pt x="450056" y="352901"/>
                            <a:pt x="413765" y="391763"/>
                            <a:pt x="367855" y="391763"/>
                          </a:cubicBezTo>
                          <a:lnTo>
                            <a:pt x="79343" y="391763"/>
                          </a:lnTo>
                          <a:close/>
                        </a:path>
                      </a:pathLst>
                    </a:custGeom>
                    <a:solidFill>
                      <a:srgbClr val="D61E3B"/>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51E95E6E-328C-87E4-712B-C1EFDCF8570C}"/>
                        </a:ext>
                      </a:extLst>
                    </p:cNvPr>
                    <p:cNvSpPr/>
                    <p:nvPr/>
                  </p:nvSpPr>
                  <p:spPr>
                    <a:xfrm>
                      <a:off x="4590732" y="2050402"/>
                      <a:ext cx="479244" cy="423862"/>
                    </a:xfrm>
                    <a:custGeom>
                      <a:avLst/>
                      <a:gdLst>
                        <a:gd name="connsiteX0" fmla="*/ 383889 w 479244"/>
                        <a:gd name="connsiteY0" fmla="*/ 423767 h 423862"/>
                        <a:gd name="connsiteX1" fmla="*/ 95377 w 479244"/>
                        <a:gd name="connsiteY1" fmla="*/ 423767 h 423862"/>
                        <a:gd name="connsiteX2" fmla="*/ 25749 w 479244"/>
                        <a:gd name="connsiteY2" fmla="*/ 393573 h 423862"/>
                        <a:gd name="connsiteX3" fmla="*/ 222 w 479244"/>
                        <a:gd name="connsiteY3" fmla="*/ 321755 h 423862"/>
                        <a:gd name="connsiteX4" fmla="*/ 61658 w 479244"/>
                        <a:gd name="connsiteY4" fmla="*/ 78867 h 423862"/>
                        <a:gd name="connsiteX5" fmla="*/ 179768 w 479244"/>
                        <a:gd name="connsiteY5" fmla="*/ 0 h 423862"/>
                        <a:gd name="connsiteX6" fmla="*/ 203866 w 479244"/>
                        <a:gd name="connsiteY6" fmla="*/ 0 h 423862"/>
                        <a:gd name="connsiteX7" fmla="*/ 299593 w 479244"/>
                        <a:gd name="connsiteY7" fmla="*/ 191 h 423862"/>
                        <a:gd name="connsiteX8" fmla="*/ 421322 w 479244"/>
                        <a:gd name="connsiteY8" fmla="*/ 84296 h 423862"/>
                        <a:gd name="connsiteX9" fmla="*/ 479043 w 479244"/>
                        <a:gd name="connsiteY9" fmla="*/ 322040 h 423862"/>
                        <a:gd name="connsiteX10" fmla="*/ 453421 w 479244"/>
                        <a:gd name="connsiteY10" fmla="*/ 393668 h 423862"/>
                        <a:gd name="connsiteX11" fmla="*/ 383889 w 479244"/>
                        <a:gd name="connsiteY11" fmla="*/ 423863 h 423862"/>
                        <a:gd name="connsiteX12" fmla="*/ 95377 w 479244"/>
                        <a:gd name="connsiteY12" fmla="*/ 391668 h 423862"/>
                        <a:gd name="connsiteX13" fmla="*/ 383889 w 479244"/>
                        <a:gd name="connsiteY13" fmla="*/ 391668 h 423862"/>
                        <a:gd name="connsiteX14" fmla="*/ 430085 w 479244"/>
                        <a:gd name="connsiteY14" fmla="*/ 371666 h 423862"/>
                        <a:gd name="connsiteX15" fmla="*/ 447135 w 479244"/>
                        <a:gd name="connsiteY15" fmla="*/ 324041 h 423862"/>
                        <a:gd name="connsiteX16" fmla="*/ 395224 w 479244"/>
                        <a:gd name="connsiteY16" fmla="*/ 102679 h 423862"/>
                        <a:gd name="connsiteX17" fmla="*/ 299688 w 479244"/>
                        <a:gd name="connsiteY17" fmla="*/ 32195 h 423862"/>
                        <a:gd name="connsiteX18" fmla="*/ 203866 w 479244"/>
                        <a:gd name="connsiteY18" fmla="*/ 32004 h 423862"/>
                        <a:gd name="connsiteX19" fmla="*/ 179959 w 479244"/>
                        <a:gd name="connsiteY19" fmla="*/ 32004 h 423862"/>
                        <a:gd name="connsiteX20" fmla="*/ 87566 w 479244"/>
                        <a:gd name="connsiteY20" fmla="*/ 97822 h 423862"/>
                        <a:gd name="connsiteX21" fmla="*/ 32321 w 479244"/>
                        <a:gd name="connsiteY21" fmla="*/ 323850 h 423862"/>
                        <a:gd name="connsiteX22" fmla="*/ 49276 w 479244"/>
                        <a:gd name="connsiteY22" fmla="*/ 371666 h 423862"/>
                        <a:gd name="connsiteX23" fmla="*/ 95472 w 479244"/>
                        <a:gd name="connsiteY23" fmla="*/ 391763 h 423862"/>
                        <a:gd name="connsiteX24" fmla="*/ 95472 w 479244"/>
                        <a:gd name="connsiteY24" fmla="*/ 391763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9244" h="423862">
                          <a:moveTo>
                            <a:pt x="383889" y="423767"/>
                          </a:moveTo>
                          <a:lnTo>
                            <a:pt x="95377" y="423767"/>
                          </a:lnTo>
                          <a:cubicBezTo>
                            <a:pt x="68707" y="423767"/>
                            <a:pt x="43942" y="413004"/>
                            <a:pt x="25749" y="393573"/>
                          </a:cubicBezTo>
                          <a:cubicBezTo>
                            <a:pt x="7747" y="374333"/>
                            <a:pt x="-1588" y="348139"/>
                            <a:pt x="222" y="321755"/>
                          </a:cubicBezTo>
                          <a:cubicBezTo>
                            <a:pt x="6127" y="234887"/>
                            <a:pt x="17938" y="138017"/>
                            <a:pt x="61658" y="78867"/>
                          </a:cubicBezTo>
                          <a:cubicBezTo>
                            <a:pt x="83375" y="49435"/>
                            <a:pt x="127666" y="0"/>
                            <a:pt x="179768" y="0"/>
                          </a:cubicBezTo>
                          <a:cubicBezTo>
                            <a:pt x="179959" y="0"/>
                            <a:pt x="203866" y="0"/>
                            <a:pt x="203866" y="0"/>
                          </a:cubicBezTo>
                          <a:cubicBezTo>
                            <a:pt x="232060" y="0"/>
                            <a:pt x="263969" y="191"/>
                            <a:pt x="299593" y="191"/>
                          </a:cubicBezTo>
                          <a:cubicBezTo>
                            <a:pt x="354076" y="191"/>
                            <a:pt x="399224" y="52864"/>
                            <a:pt x="421322" y="84296"/>
                          </a:cubicBezTo>
                          <a:cubicBezTo>
                            <a:pt x="462375" y="142684"/>
                            <a:pt x="473519" y="237268"/>
                            <a:pt x="479043" y="322040"/>
                          </a:cubicBezTo>
                          <a:cubicBezTo>
                            <a:pt x="480758" y="348329"/>
                            <a:pt x="471424" y="374428"/>
                            <a:pt x="453421" y="393668"/>
                          </a:cubicBezTo>
                          <a:cubicBezTo>
                            <a:pt x="435229" y="413099"/>
                            <a:pt x="410464" y="423863"/>
                            <a:pt x="383889" y="423863"/>
                          </a:cubicBezTo>
                          <a:close/>
                          <a:moveTo>
                            <a:pt x="95377" y="391668"/>
                          </a:moveTo>
                          <a:lnTo>
                            <a:pt x="383889" y="391668"/>
                          </a:lnTo>
                          <a:cubicBezTo>
                            <a:pt x="401605" y="391668"/>
                            <a:pt x="417988" y="384620"/>
                            <a:pt x="430085" y="371666"/>
                          </a:cubicBezTo>
                          <a:cubicBezTo>
                            <a:pt x="442182" y="358712"/>
                            <a:pt x="448278" y="341852"/>
                            <a:pt x="447135" y="324041"/>
                          </a:cubicBezTo>
                          <a:cubicBezTo>
                            <a:pt x="442277" y="248412"/>
                            <a:pt x="431895" y="154781"/>
                            <a:pt x="395224" y="102679"/>
                          </a:cubicBezTo>
                          <a:cubicBezTo>
                            <a:pt x="380364" y="81534"/>
                            <a:pt x="341217" y="32290"/>
                            <a:pt x="299688" y="32195"/>
                          </a:cubicBezTo>
                          <a:cubicBezTo>
                            <a:pt x="263969" y="32195"/>
                            <a:pt x="232060" y="32099"/>
                            <a:pt x="203866" y="32004"/>
                          </a:cubicBezTo>
                          <a:lnTo>
                            <a:pt x="179959" y="32004"/>
                          </a:lnTo>
                          <a:cubicBezTo>
                            <a:pt x="140430" y="32004"/>
                            <a:pt x="102234" y="78010"/>
                            <a:pt x="87566" y="97822"/>
                          </a:cubicBezTo>
                          <a:cubicBezTo>
                            <a:pt x="48609" y="150686"/>
                            <a:pt x="37560" y="246317"/>
                            <a:pt x="32321" y="323850"/>
                          </a:cubicBezTo>
                          <a:cubicBezTo>
                            <a:pt x="31083" y="341662"/>
                            <a:pt x="37179" y="358616"/>
                            <a:pt x="49276" y="371666"/>
                          </a:cubicBezTo>
                          <a:cubicBezTo>
                            <a:pt x="61372" y="384620"/>
                            <a:pt x="77755" y="391763"/>
                            <a:pt x="95472" y="391763"/>
                          </a:cubicBezTo>
                          <a:lnTo>
                            <a:pt x="95472" y="391763"/>
                          </a:lnTo>
                          <a:close/>
                        </a:path>
                      </a:pathLst>
                    </a:custGeom>
                    <a:solidFill>
                      <a:srgbClr val="233E81"/>
                    </a:solidFill>
                    <a:ln w="9525" cap="flat">
                      <a:noFill/>
                      <a:prstDash val="solid"/>
                      <a:miter/>
                    </a:ln>
                  </p:spPr>
                  <p:txBody>
                    <a:bodyPr rtlCol="0" anchor="ctr"/>
                    <a:lstStyle/>
                    <a:p>
                      <a:endParaRPr lang="en-AU"/>
                    </a:p>
                  </p:txBody>
                </p:sp>
              </p:grpSp>
              <p:grpSp>
                <p:nvGrpSpPr>
                  <p:cNvPr id="29" name="Graphic 5">
                    <a:extLst>
                      <a:ext uri="{FF2B5EF4-FFF2-40B4-BE49-F238E27FC236}">
                        <a16:creationId xmlns:a16="http://schemas.microsoft.com/office/drawing/2014/main" id="{FC353CAA-6C0B-B1C1-546E-B2BF118BA379}"/>
                      </a:ext>
                    </a:extLst>
                  </p:cNvPr>
                  <p:cNvGrpSpPr/>
                  <p:nvPr/>
                </p:nvGrpSpPr>
                <p:grpSpPr>
                  <a:xfrm>
                    <a:off x="4691062" y="1824565"/>
                    <a:ext cx="272224" cy="280796"/>
                    <a:chOff x="4691062" y="1824565"/>
                    <a:chExt cx="272224" cy="280796"/>
                  </a:xfrm>
                </p:grpSpPr>
                <p:sp>
                  <p:nvSpPr>
                    <p:cNvPr id="30" name="Freeform: Shape 29">
                      <a:extLst>
                        <a:ext uri="{FF2B5EF4-FFF2-40B4-BE49-F238E27FC236}">
                          <a16:creationId xmlns:a16="http://schemas.microsoft.com/office/drawing/2014/main" id="{5D758F43-C58A-0F13-F41A-05483ED31FC2}"/>
                        </a:ext>
                      </a:extLst>
                    </p:cNvPr>
                    <p:cNvSpPr/>
                    <p:nvPr/>
                  </p:nvSpPr>
                  <p:spPr>
                    <a:xfrm>
                      <a:off x="4707064" y="1840662"/>
                      <a:ext cx="240220" cy="248602"/>
                    </a:xfrm>
                    <a:custGeom>
                      <a:avLst/>
                      <a:gdLst>
                        <a:gd name="connsiteX0" fmla="*/ 240220 w 240220"/>
                        <a:gd name="connsiteY0" fmla="*/ 124301 h 248602"/>
                        <a:gd name="connsiteX1" fmla="*/ 120110 w 240220"/>
                        <a:gd name="connsiteY1" fmla="*/ 248603 h 248602"/>
                        <a:gd name="connsiteX2" fmla="*/ 0 w 240220"/>
                        <a:gd name="connsiteY2" fmla="*/ 124301 h 248602"/>
                        <a:gd name="connsiteX3" fmla="*/ 120110 w 240220"/>
                        <a:gd name="connsiteY3" fmla="*/ 0 h 248602"/>
                        <a:gd name="connsiteX4" fmla="*/ 240220 w 240220"/>
                        <a:gd name="connsiteY4" fmla="*/ 124301 h 24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20" h="248602">
                          <a:moveTo>
                            <a:pt x="240220" y="124301"/>
                          </a:moveTo>
                          <a:cubicBezTo>
                            <a:pt x="240220" y="192951"/>
                            <a:pt x="186445" y="248603"/>
                            <a:pt x="120110" y="248603"/>
                          </a:cubicBezTo>
                          <a:cubicBezTo>
                            <a:pt x="53775" y="248603"/>
                            <a:pt x="0" y="192951"/>
                            <a:pt x="0" y="124301"/>
                          </a:cubicBezTo>
                          <a:cubicBezTo>
                            <a:pt x="0" y="55651"/>
                            <a:pt x="53775" y="0"/>
                            <a:pt x="120110" y="0"/>
                          </a:cubicBezTo>
                          <a:cubicBezTo>
                            <a:pt x="186445" y="0"/>
                            <a:pt x="240220" y="55651"/>
                            <a:pt x="240220" y="124301"/>
                          </a:cubicBezTo>
                          <a:close/>
                        </a:path>
                      </a:pathLst>
                    </a:custGeom>
                    <a:solidFill>
                      <a:srgbClr val="FFFFF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EF39E4C9-5B13-2D2A-7CF2-7B5E9F52C966}"/>
                        </a:ext>
                      </a:extLst>
                    </p:cNvPr>
                    <p:cNvSpPr/>
                    <p:nvPr/>
                  </p:nvSpPr>
                  <p:spPr>
                    <a:xfrm>
                      <a:off x="4691062" y="1824565"/>
                      <a:ext cx="272224" cy="280796"/>
                    </a:xfrm>
                    <a:custGeom>
                      <a:avLst/>
                      <a:gdLst>
                        <a:gd name="connsiteX0" fmla="*/ 136112 w 272224"/>
                        <a:gd name="connsiteY0" fmla="*/ 280797 h 280796"/>
                        <a:gd name="connsiteX1" fmla="*/ 0 w 272224"/>
                        <a:gd name="connsiteY1" fmla="*/ 140398 h 280796"/>
                        <a:gd name="connsiteX2" fmla="*/ 136112 w 272224"/>
                        <a:gd name="connsiteY2" fmla="*/ 0 h 280796"/>
                        <a:gd name="connsiteX3" fmla="*/ 272225 w 272224"/>
                        <a:gd name="connsiteY3" fmla="*/ 140398 h 280796"/>
                        <a:gd name="connsiteX4" fmla="*/ 136112 w 272224"/>
                        <a:gd name="connsiteY4" fmla="*/ 280797 h 280796"/>
                        <a:gd name="connsiteX5" fmla="*/ 136112 w 272224"/>
                        <a:gd name="connsiteY5" fmla="*/ 32099 h 280796"/>
                        <a:gd name="connsiteX6" fmla="*/ 32099 w 272224"/>
                        <a:gd name="connsiteY6" fmla="*/ 140398 h 280796"/>
                        <a:gd name="connsiteX7" fmla="*/ 136112 w 272224"/>
                        <a:gd name="connsiteY7" fmla="*/ 248698 h 280796"/>
                        <a:gd name="connsiteX8" fmla="*/ 240221 w 272224"/>
                        <a:gd name="connsiteY8" fmla="*/ 140398 h 280796"/>
                        <a:gd name="connsiteX9" fmla="*/ 136112 w 272224"/>
                        <a:gd name="connsiteY9" fmla="*/ 32099 h 28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224" h="280796">
                          <a:moveTo>
                            <a:pt x="136112" y="280797"/>
                          </a:moveTo>
                          <a:cubicBezTo>
                            <a:pt x="61055" y="280797"/>
                            <a:pt x="0" y="217837"/>
                            <a:pt x="0" y="140398"/>
                          </a:cubicBezTo>
                          <a:cubicBezTo>
                            <a:pt x="0" y="62960"/>
                            <a:pt x="61055" y="0"/>
                            <a:pt x="136112" y="0"/>
                          </a:cubicBezTo>
                          <a:cubicBezTo>
                            <a:pt x="211169" y="0"/>
                            <a:pt x="272225" y="62960"/>
                            <a:pt x="272225" y="140398"/>
                          </a:cubicBezTo>
                          <a:cubicBezTo>
                            <a:pt x="272225" y="217837"/>
                            <a:pt x="211169" y="280797"/>
                            <a:pt x="136112" y="280797"/>
                          </a:cubicBezTo>
                          <a:close/>
                          <a:moveTo>
                            <a:pt x="136112" y="32099"/>
                          </a:moveTo>
                          <a:cubicBezTo>
                            <a:pt x="78772" y="32099"/>
                            <a:pt x="32099" y="80677"/>
                            <a:pt x="32099" y="140398"/>
                          </a:cubicBezTo>
                          <a:cubicBezTo>
                            <a:pt x="32099" y="200120"/>
                            <a:pt x="78772" y="248698"/>
                            <a:pt x="136112" y="248698"/>
                          </a:cubicBezTo>
                          <a:cubicBezTo>
                            <a:pt x="193453" y="248698"/>
                            <a:pt x="240221" y="200120"/>
                            <a:pt x="240221" y="140398"/>
                          </a:cubicBezTo>
                          <a:cubicBezTo>
                            <a:pt x="240221" y="80677"/>
                            <a:pt x="193548" y="32099"/>
                            <a:pt x="136112" y="32099"/>
                          </a:cubicBezTo>
                          <a:close/>
                        </a:path>
                      </a:pathLst>
                    </a:custGeom>
                    <a:solidFill>
                      <a:srgbClr val="233E81"/>
                    </a:solidFill>
                    <a:ln w="9525" cap="flat">
                      <a:noFill/>
                      <a:prstDash val="solid"/>
                      <a:miter/>
                    </a:ln>
                  </p:spPr>
                  <p:txBody>
                    <a:bodyPr rtlCol="0" anchor="ctr"/>
                    <a:lstStyle/>
                    <a:p>
                      <a:endParaRPr lang="en-AU"/>
                    </a:p>
                  </p:txBody>
                </p:sp>
              </p:grpSp>
            </p:grpSp>
            <p:grpSp>
              <p:nvGrpSpPr>
                <p:cNvPr id="25" name="Graphic 5">
                  <a:extLst>
                    <a:ext uri="{FF2B5EF4-FFF2-40B4-BE49-F238E27FC236}">
                      <a16:creationId xmlns:a16="http://schemas.microsoft.com/office/drawing/2014/main" id="{F901818E-F529-0298-86FC-ECE7456FE7CD}"/>
                    </a:ext>
                  </a:extLst>
                </p:cNvPr>
                <p:cNvGrpSpPr/>
                <p:nvPr/>
              </p:nvGrpSpPr>
              <p:grpSpPr>
                <a:xfrm>
                  <a:off x="4297203" y="1108285"/>
                  <a:ext cx="1052226" cy="568642"/>
                  <a:chOff x="4297203" y="1108285"/>
                  <a:chExt cx="1052226" cy="568642"/>
                </a:xfrm>
              </p:grpSpPr>
              <p:sp>
                <p:nvSpPr>
                  <p:cNvPr id="26" name="Freeform: Shape 25">
                    <a:extLst>
                      <a:ext uri="{FF2B5EF4-FFF2-40B4-BE49-F238E27FC236}">
                        <a16:creationId xmlns:a16="http://schemas.microsoft.com/office/drawing/2014/main" id="{0239B147-D24B-CFA3-7AFD-4E6651A6D6B5}"/>
                      </a:ext>
                    </a:extLst>
                  </p:cNvPr>
                  <p:cNvSpPr/>
                  <p:nvPr/>
                </p:nvSpPr>
                <p:spPr>
                  <a:xfrm>
                    <a:off x="4313205" y="1124287"/>
                    <a:ext cx="1020127" cy="536733"/>
                  </a:xfrm>
                  <a:custGeom>
                    <a:avLst/>
                    <a:gdLst>
                      <a:gd name="connsiteX0" fmla="*/ 881443 w 1020127"/>
                      <a:gd name="connsiteY0" fmla="*/ 0 h 536733"/>
                      <a:gd name="connsiteX1" fmla="*/ 138779 w 1020127"/>
                      <a:gd name="connsiteY1" fmla="*/ 0 h 536733"/>
                      <a:gd name="connsiteX2" fmla="*/ 0 w 1020127"/>
                      <a:gd name="connsiteY2" fmla="*/ 138779 h 536733"/>
                      <a:gd name="connsiteX3" fmla="*/ 0 w 1020127"/>
                      <a:gd name="connsiteY3" fmla="*/ 314611 h 536733"/>
                      <a:gd name="connsiteX4" fmla="*/ 138779 w 1020127"/>
                      <a:gd name="connsiteY4" fmla="*/ 453390 h 536733"/>
                      <a:gd name="connsiteX5" fmla="*/ 351092 w 1020127"/>
                      <a:gd name="connsiteY5" fmla="*/ 453390 h 536733"/>
                      <a:gd name="connsiteX6" fmla="*/ 476536 w 1020127"/>
                      <a:gd name="connsiteY6" fmla="*/ 504253 h 536733"/>
                      <a:gd name="connsiteX7" fmla="*/ 510064 w 1020127"/>
                      <a:gd name="connsiteY7" fmla="*/ 536734 h 536733"/>
                      <a:gd name="connsiteX8" fmla="*/ 543592 w 1020127"/>
                      <a:gd name="connsiteY8" fmla="*/ 504253 h 536733"/>
                      <a:gd name="connsiteX9" fmla="*/ 669036 w 1020127"/>
                      <a:gd name="connsiteY9" fmla="*/ 453390 h 536733"/>
                      <a:gd name="connsiteX10" fmla="*/ 881348 w 1020127"/>
                      <a:gd name="connsiteY10" fmla="*/ 453390 h 536733"/>
                      <a:gd name="connsiteX11" fmla="*/ 1020127 w 1020127"/>
                      <a:gd name="connsiteY11" fmla="*/ 314611 h 536733"/>
                      <a:gd name="connsiteX12" fmla="*/ 1020127 w 1020127"/>
                      <a:gd name="connsiteY12" fmla="*/ 138779 h 536733"/>
                      <a:gd name="connsiteX13" fmla="*/ 881348 w 1020127"/>
                      <a:gd name="connsiteY13" fmla="*/ 0 h 53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0127" h="536733">
                        <a:moveTo>
                          <a:pt x="881443" y="0"/>
                        </a:moveTo>
                        <a:lnTo>
                          <a:pt x="138779" y="0"/>
                        </a:lnTo>
                        <a:cubicBezTo>
                          <a:pt x="62198" y="0"/>
                          <a:pt x="0" y="62103"/>
                          <a:pt x="0" y="138779"/>
                        </a:cubicBezTo>
                        <a:lnTo>
                          <a:pt x="0" y="314611"/>
                        </a:lnTo>
                        <a:cubicBezTo>
                          <a:pt x="0" y="391192"/>
                          <a:pt x="62103" y="453390"/>
                          <a:pt x="138779" y="453390"/>
                        </a:cubicBezTo>
                        <a:lnTo>
                          <a:pt x="351092" y="453390"/>
                        </a:lnTo>
                        <a:cubicBezTo>
                          <a:pt x="397955" y="453390"/>
                          <a:pt x="442913" y="471583"/>
                          <a:pt x="476536" y="504253"/>
                        </a:cubicBezTo>
                        <a:lnTo>
                          <a:pt x="510064" y="536734"/>
                        </a:lnTo>
                        <a:lnTo>
                          <a:pt x="543592" y="504253"/>
                        </a:lnTo>
                        <a:cubicBezTo>
                          <a:pt x="577215" y="471678"/>
                          <a:pt x="622173" y="453390"/>
                          <a:pt x="669036" y="453390"/>
                        </a:cubicBezTo>
                        <a:lnTo>
                          <a:pt x="881348" y="453390"/>
                        </a:lnTo>
                        <a:cubicBezTo>
                          <a:pt x="957929" y="453390"/>
                          <a:pt x="1020127" y="391287"/>
                          <a:pt x="1020127" y="314611"/>
                        </a:cubicBezTo>
                        <a:lnTo>
                          <a:pt x="1020127" y="138779"/>
                        </a:lnTo>
                        <a:cubicBezTo>
                          <a:pt x="1020127" y="62198"/>
                          <a:pt x="958025" y="0"/>
                          <a:pt x="881348" y="0"/>
                        </a:cubicBezTo>
                        <a:close/>
                      </a:path>
                    </a:pathLst>
                  </a:custGeom>
                  <a:solidFill>
                    <a:srgbClr val="FFFFF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EEB07E69-561A-B4BC-CC55-E569466002B0}"/>
                      </a:ext>
                    </a:extLst>
                  </p:cNvPr>
                  <p:cNvSpPr/>
                  <p:nvPr/>
                </p:nvSpPr>
                <p:spPr>
                  <a:xfrm>
                    <a:off x="4297203" y="1108285"/>
                    <a:ext cx="1052226" cy="568642"/>
                  </a:xfrm>
                  <a:custGeom>
                    <a:avLst/>
                    <a:gdLst>
                      <a:gd name="connsiteX0" fmla="*/ 526066 w 1052226"/>
                      <a:gd name="connsiteY0" fmla="*/ 568643 h 568642"/>
                      <a:gd name="connsiteX1" fmla="*/ 514921 w 1052226"/>
                      <a:gd name="connsiteY1" fmla="*/ 564166 h 568642"/>
                      <a:gd name="connsiteX2" fmla="*/ 481394 w 1052226"/>
                      <a:gd name="connsiteY2" fmla="*/ 531686 h 568642"/>
                      <a:gd name="connsiteX3" fmla="*/ 367094 w 1052226"/>
                      <a:gd name="connsiteY3" fmla="*/ 485394 h 568642"/>
                      <a:gd name="connsiteX4" fmla="*/ 154781 w 1052226"/>
                      <a:gd name="connsiteY4" fmla="*/ 485394 h 568642"/>
                      <a:gd name="connsiteX5" fmla="*/ 0 w 1052226"/>
                      <a:gd name="connsiteY5" fmla="*/ 330613 h 568642"/>
                      <a:gd name="connsiteX6" fmla="*/ 0 w 1052226"/>
                      <a:gd name="connsiteY6" fmla="*/ 154781 h 568642"/>
                      <a:gd name="connsiteX7" fmla="*/ 154781 w 1052226"/>
                      <a:gd name="connsiteY7" fmla="*/ 0 h 568642"/>
                      <a:gd name="connsiteX8" fmla="*/ 897445 w 1052226"/>
                      <a:gd name="connsiteY8" fmla="*/ 0 h 568642"/>
                      <a:gd name="connsiteX9" fmla="*/ 1052227 w 1052226"/>
                      <a:gd name="connsiteY9" fmla="*/ 154781 h 568642"/>
                      <a:gd name="connsiteX10" fmla="*/ 1052227 w 1052226"/>
                      <a:gd name="connsiteY10" fmla="*/ 330613 h 568642"/>
                      <a:gd name="connsiteX11" fmla="*/ 897445 w 1052226"/>
                      <a:gd name="connsiteY11" fmla="*/ 485394 h 568642"/>
                      <a:gd name="connsiteX12" fmla="*/ 685038 w 1052226"/>
                      <a:gd name="connsiteY12" fmla="*/ 485394 h 568642"/>
                      <a:gd name="connsiteX13" fmla="*/ 570738 w 1052226"/>
                      <a:gd name="connsiteY13" fmla="*/ 531686 h 568642"/>
                      <a:gd name="connsiteX14" fmla="*/ 537210 w 1052226"/>
                      <a:gd name="connsiteY14" fmla="*/ 564166 h 568642"/>
                      <a:gd name="connsiteX15" fmla="*/ 526066 w 1052226"/>
                      <a:gd name="connsiteY15" fmla="*/ 568643 h 568642"/>
                      <a:gd name="connsiteX16" fmla="*/ 154686 w 1052226"/>
                      <a:gd name="connsiteY16" fmla="*/ 32004 h 568642"/>
                      <a:gd name="connsiteX17" fmla="*/ 32004 w 1052226"/>
                      <a:gd name="connsiteY17" fmla="*/ 154686 h 568642"/>
                      <a:gd name="connsiteX18" fmla="*/ 32004 w 1052226"/>
                      <a:gd name="connsiteY18" fmla="*/ 330517 h 568642"/>
                      <a:gd name="connsiteX19" fmla="*/ 154686 w 1052226"/>
                      <a:gd name="connsiteY19" fmla="*/ 453199 h 568642"/>
                      <a:gd name="connsiteX20" fmla="*/ 366998 w 1052226"/>
                      <a:gd name="connsiteY20" fmla="*/ 453199 h 568642"/>
                      <a:gd name="connsiteX21" fmla="*/ 503587 w 1052226"/>
                      <a:gd name="connsiteY21" fmla="*/ 508540 h 568642"/>
                      <a:gd name="connsiteX22" fmla="*/ 525971 w 1052226"/>
                      <a:gd name="connsiteY22" fmla="*/ 530257 h 568642"/>
                      <a:gd name="connsiteX23" fmla="*/ 548354 w 1052226"/>
                      <a:gd name="connsiteY23" fmla="*/ 508540 h 568642"/>
                      <a:gd name="connsiteX24" fmla="*/ 684943 w 1052226"/>
                      <a:gd name="connsiteY24" fmla="*/ 453199 h 568642"/>
                      <a:gd name="connsiteX25" fmla="*/ 897350 w 1052226"/>
                      <a:gd name="connsiteY25" fmla="*/ 453199 h 568642"/>
                      <a:gd name="connsiteX26" fmla="*/ 1020032 w 1052226"/>
                      <a:gd name="connsiteY26" fmla="*/ 330517 h 568642"/>
                      <a:gd name="connsiteX27" fmla="*/ 1020032 w 1052226"/>
                      <a:gd name="connsiteY27" fmla="*/ 154686 h 568642"/>
                      <a:gd name="connsiteX28" fmla="*/ 897350 w 1052226"/>
                      <a:gd name="connsiteY28" fmla="*/ 32004 h 568642"/>
                      <a:gd name="connsiteX29" fmla="*/ 154686 w 1052226"/>
                      <a:gd name="connsiteY29" fmla="*/ 32004 h 56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2226" h="568642">
                        <a:moveTo>
                          <a:pt x="526066" y="568643"/>
                        </a:moveTo>
                        <a:cubicBezTo>
                          <a:pt x="522065" y="568643"/>
                          <a:pt x="518065" y="567119"/>
                          <a:pt x="514921" y="564166"/>
                        </a:cubicBezTo>
                        <a:lnTo>
                          <a:pt x="481394" y="531686"/>
                        </a:lnTo>
                        <a:cubicBezTo>
                          <a:pt x="450628" y="501777"/>
                          <a:pt x="409956" y="485394"/>
                          <a:pt x="367094" y="485394"/>
                        </a:cubicBezTo>
                        <a:lnTo>
                          <a:pt x="154781" y="485394"/>
                        </a:lnTo>
                        <a:cubicBezTo>
                          <a:pt x="69437" y="485394"/>
                          <a:pt x="0" y="415957"/>
                          <a:pt x="0" y="330613"/>
                        </a:cubicBezTo>
                        <a:lnTo>
                          <a:pt x="0" y="154781"/>
                        </a:lnTo>
                        <a:cubicBezTo>
                          <a:pt x="0" y="69437"/>
                          <a:pt x="69437" y="0"/>
                          <a:pt x="154781" y="0"/>
                        </a:cubicBezTo>
                        <a:lnTo>
                          <a:pt x="897445" y="0"/>
                        </a:lnTo>
                        <a:cubicBezTo>
                          <a:pt x="982790" y="0"/>
                          <a:pt x="1052227" y="69437"/>
                          <a:pt x="1052227" y="154781"/>
                        </a:cubicBezTo>
                        <a:lnTo>
                          <a:pt x="1052227" y="330613"/>
                        </a:lnTo>
                        <a:cubicBezTo>
                          <a:pt x="1052227" y="415957"/>
                          <a:pt x="982790" y="485394"/>
                          <a:pt x="897445" y="485394"/>
                        </a:cubicBezTo>
                        <a:lnTo>
                          <a:pt x="685038" y="485394"/>
                        </a:lnTo>
                        <a:cubicBezTo>
                          <a:pt x="642176" y="485394"/>
                          <a:pt x="601504" y="501872"/>
                          <a:pt x="570738" y="531686"/>
                        </a:cubicBezTo>
                        <a:lnTo>
                          <a:pt x="537210" y="564166"/>
                        </a:lnTo>
                        <a:cubicBezTo>
                          <a:pt x="534067" y="567214"/>
                          <a:pt x="530066" y="568643"/>
                          <a:pt x="526066" y="568643"/>
                        </a:cubicBezTo>
                        <a:close/>
                        <a:moveTo>
                          <a:pt x="154686" y="32004"/>
                        </a:moveTo>
                        <a:cubicBezTo>
                          <a:pt x="87058" y="32004"/>
                          <a:pt x="32004" y="87058"/>
                          <a:pt x="32004" y="154686"/>
                        </a:cubicBezTo>
                        <a:lnTo>
                          <a:pt x="32004" y="330517"/>
                        </a:lnTo>
                        <a:cubicBezTo>
                          <a:pt x="32004" y="398145"/>
                          <a:pt x="87058" y="453199"/>
                          <a:pt x="154686" y="453199"/>
                        </a:cubicBezTo>
                        <a:lnTo>
                          <a:pt x="366998" y="453199"/>
                        </a:lnTo>
                        <a:cubicBezTo>
                          <a:pt x="418243" y="453199"/>
                          <a:pt x="466820" y="472821"/>
                          <a:pt x="503587" y="508540"/>
                        </a:cubicBezTo>
                        <a:lnTo>
                          <a:pt x="525971" y="530257"/>
                        </a:lnTo>
                        <a:lnTo>
                          <a:pt x="548354" y="508540"/>
                        </a:lnTo>
                        <a:cubicBezTo>
                          <a:pt x="585216" y="472821"/>
                          <a:pt x="633698" y="453199"/>
                          <a:pt x="684943" y="453199"/>
                        </a:cubicBezTo>
                        <a:lnTo>
                          <a:pt x="897350" y="453199"/>
                        </a:lnTo>
                        <a:cubicBezTo>
                          <a:pt x="964978" y="453199"/>
                          <a:pt x="1020032" y="398145"/>
                          <a:pt x="1020032" y="330517"/>
                        </a:cubicBezTo>
                        <a:lnTo>
                          <a:pt x="1020032" y="154686"/>
                        </a:lnTo>
                        <a:cubicBezTo>
                          <a:pt x="1020032" y="87058"/>
                          <a:pt x="964978" y="32004"/>
                          <a:pt x="897350" y="32004"/>
                        </a:cubicBezTo>
                        <a:lnTo>
                          <a:pt x="154686" y="32004"/>
                        </a:lnTo>
                        <a:close/>
                      </a:path>
                    </a:pathLst>
                  </a:custGeom>
                  <a:solidFill>
                    <a:srgbClr val="233E81"/>
                  </a:solidFill>
                  <a:ln w="9525" cap="flat">
                    <a:noFill/>
                    <a:prstDash val="solid"/>
                    <a:miter/>
                  </a:ln>
                </p:spPr>
                <p:txBody>
                  <a:bodyPr rtlCol="0" anchor="ctr"/>
                  <a:lstStyle/>
                  <a:p>
                    <a:endParaRPr lang="en-AU"/>
                  </a:p>
                </p:txBody>
              </p:sp>
            </p:grpSp>
          </p:grpSp>
          <p:grpSp>
            <p:nvGrpSpPr>
              <p:cNvPr id="13" name="Graphic 5">
                <a:extLst>
                  <a:ext uri="{FF2B5EF4-FFF2-40B4-BE49-F238E27FC236}">
                    <a16:creationId xmlns:a16="http://schemas.microsoft.com/office/drawing/2014/main" id="{30A3FDFE-385B-0628-37D4-74DDA4B1F584}"/>
                  </a:ext>
                </a:extLst>
              </p:cNvPr>
              <p:cNvGrpSpPr/>
              <p:nvPr/>
            </p:nvGrpSpPr>
            <p:grpSpPr>
              <a:xfrm>
                <a:off x="4490561" y="839965"/>
                <a:ext cx="665416" cy="665416"/>
                <a:chOff x="4490561" y="839965"/>
                <a:chExt cx="665416" cy="665416"/>
              </a:xfrm>
            </p:grpSpPr>
            <p:grpSp>
              <p:nvGrpSpPr>
                <p:cNvPr id="14" name="Graphic 5">
                  <a:extLst>
                    <a:ext uri="{FF2B5EF4-FFF2-40B4-BE49-F238E27FC236}">
                      <a16:creationId xmlns:a16="http://schemas.microsoft.com/office/drawing/2014/main" id="{28C93352-29FB-4D84-015D-7FA964EFDBEF}"/>
                    </a:ext>
                  </a:extLst>
                </p:cNvPr>
                <p:cNvGrpSpPr/>
                <p:nvPr/>
              </p:nvGrpSpPr>
              <p:grpSpPr>
                <a:xfrm>
                  <a:off x="4490561" y="839965"/>
                  <a:ext cx="665416" cy="665416"/>
                  <a:chOff x="4490561" y="839965"/>
                  <a:chExt cx="665416" cy="665416"/>
                </a:xfrm>
              </p:grpSpPr>
              <p:sp>
                <p:nvSpPr>
                  <p:cNvPr id="18" name="Freeform: Shape 17">
                    <a:extLst>
                      <a:ext uri="{FF2B5EF4-FFF2-40B4-BE49-F238E27FC236}">
                        <a16:creationId xmlns:a16="http://schemas.microsoft.com/office/drawing/2014/main" id="{19DFECEF-8D2D-626E-4F5D-79C81B73BA16}"/>
                      </a:ext>
                    </a:extLst>
                  </p:cNvPr>
                  <p:cNvSpPr/>
                  <p:nvPr/>
                </p:nvSpPr>
                <p:spPr>
                  <a:xfrm>
                    <a:off x="4506658" y="856063"/>
                    <a:ext cx="633222" cy="633221"/>
                  </a:xfrm>
                  <a:custGeom>
                    <a:avLst/>
                    <a:gdLst>
                      <a:gd name="connsiteX0" fmla="*/ 633222 w 633222"/>
                      <a:gd name="connsiteY0" fmla="*/ 316611 h 633221"/>
                      <a:gd name="connsiteX1" fmla="*/ 316611 w 633222"/>
                      <a:gd name="connsiteY1" fmla="*/ 633222 h 633221"/>
                      <a:gd name="connsiteX2" fmla="*/ 0 w 633222"/>
                      <a:gd name="connsiteY2" fmla="*/ 316611 h 633221"/>
                      <a:gd name="connsiteX3" fmla="*/ 316611 w 633222"/>
                      <a:gd name="connsiteY3" fmla="*/ 0 h 633221"/>
                      <a:gd name="connsiteX4" fmla="*/ 633222 w 633222"/>
                      <a:gd name="connsiteY4" fmla="*/ 316611 h 63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1">
                        <a:moveTo>
                          <a:pt x="633222" y="316611"/>
                        </a:moveTo>
                        <a:cubicBezTo>
                          <a:pt x="633222" y="491470"/>
                          <a:pt x="491470" y="633222"/>
                          <a:pt x="316611" y="633222"/>
                        </a:cubicBezTo>
                        <a:cubicBezTo>
                          <a:pt x="141752" y="633222"/>
                          <a:pt x="0" y="491470"/>
                          <a:pt x="0" y="316611"/>
                        </a:cubicBezTo>
                        <a:cubicBezTo>
                          <a:pt x="0" y="141752"/>
                          <a:pt x="141752" y="0"/>
                          <a:pt x="316611" y="0"/>
                        </a:cubicBezTo>
                        <a:cubicBezTo>
                          <a:pt x="491470" y="0"/>
                          <a:pt x="633222" y="141752"/>
                          <a:pt x="633222" y="316611"/>
                        </a:cubicBezTo>
                        <a:close/>
                      </a:path>
                    </a:pathLst>
                  </a:custGeom>
                  <a:solidFill>
                    <a:srgbClr val="85ADDB"/>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2A63ABDB-C427-4815-B9BE-1BEEC3FF0CEE}"/>
                      </a:ext>
                    </a:extLst>
                  </p:cNvPr>
                  <p:cNvSpPr/>
                  <p:nvPr/>
                </p:nvSpPr>
                <p:spPr>
                  <a:xfrm>
                    <a:off x="4490561" y="839965"/>
                    <a:ext cx="665416" cy="665416"/>
                  </a:xfrm>
                  <a:custGeom>
                    <a:avLst/>
                    <a:gdLst>
                      <a:gd name="connsiteX0" fmla="*/ 332708 w 665416"/>
                      <a:gd name="connsiteY0" fmla="*/ 665417 h 665416"/>
                      <a:gd name="connsiteX1" fmla="*/ 0 w 665416"/>
                      <a:gd name="connsiteY1" fmla="*/ 332708 h 665416"/>
                      <a:gd name="connsiteX2" fmla="*/ 332708 w 665416"/>
                      <a:gd name="connsiteY2" fmla="*/ 0 h 665416"/>
                      <a:gd name="connsiteX3" fmla="*/ 665417 w 665416"/>
                      <a:gd name="connsiteY3" fmla="*/ 332708 h 665416"/>
                      <a:gd name="connsiteX4" fmla="*/ 332708 w 665416"/>
                      <a:gd name="connsiteY4" fmla="*/ 665417 h 665416"/>
                      <a:gd name="connsiteX5" fmla="*/ 332708 w 665416"/>
                      <a:gd name="connsiteY5" fmla="*/ 32099 h 665416"/>
                      <a:gd name="connsiteX6" fmla="*/ 32099 w 665416"/>
                      <a:gd name="connsiteY6" fmla="*/ 332708 h 665416"/>
                      <a:gd name="connsiteX7" fmla="*/ 332708 w 665416"/>
                      <a:gd name="connsiteY7" fmla="*/ 633317 h 665416"/>
                      <a:gd name="connsiteX8" fmla="*/ 633317 w 665416"/>
                      <a:gd name="connsiteY8" fmla="*/ 332708 h 665416"/>
                      <a:gd name="connsiteX9" fmla="*/ 332708 w 665416"/>
                      <a:gd name="connsiteY9" fmla="*/ 32099 h 66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16" h="665416">
                        <a:moveTo>
                          <a:pt x="332708" y="665417"/>
                        </a:moveTo>
                        <a:cubicBezTo>
                          <a:pt x="149257" y="665417"/>
                          <a:pt x="0" y="516160"/>
                          <a:pt x="0" y="332708"/>
                        </a:cubicBezTo>
                        <a:cubicBezTo>
                          <a:pt x="0" y="149257"/>
                          <a:pt x="149257" y="0"/>
                          <a:pt x="332708" y="0"/>
                        </a:cubicBezTo>
                        <a:cubicBezTo>
                          <a:pt x="516160" y="0"/>
                          <a:pt x="665417" y="149257"/>
                          <a:pt x="665417" y="332708"/>
                        </a:cubicBezTo>
                        <a:cubicBezTo>
                          <a:pt x="665417" y="516160"/>
                          <a:pt x="516160" y="665417"/>
                          <a:pt x="332708" y="665417"/>
                        </a:cubicBezTo>
                        <a:close/>
                        <a:moveTo>
                          <a:pt x="332708" y="32099"/>
                        </a:moveTo>
                        <a:cubicBezTo>
                          <a:pt x="166973" y="32099"/>
                          <a:pt x="32099" y="166973"/>
                          <a:pt x="32099" y="332708"/>
                        </a:cubicBezTo>
                        <a:cubicBezTo>
                          <a:pt x="32099" y="498443"/>
                          <a:pt x="166973" y="633317"/>
                          <a:pt x="332708" y="633317"/>
                        </a:cubicBezTo>
                        <a:cubicBezTo>
                          <a:pt x="498443" y="633317"/>
                          <a:pt x="633317" y="498443"/>
                          <a:pt x="633317" y="332708"/>
                        </a:cubicBezTo>
                        <a:cubicBezTo>
                          <a:pt x="633317" y="166973"/>
                          <a:pt x="498443" y="32099"/>
                          <a:pt x="332708" y="32099"/>
                        </a:cubicBezTo>
                        <a:close/>
                      </a:path>
                    </a:pathLst>
                  </a:custGeom>
                  <a:solidFill>
                    <a:srgbClr val="233E81"/>
                  </a:solidFill>
                  <a:ln w="9525" cap="flat">
                    <a:noFill/>
                    <a:prstDash val="solid"/>
                    <a:miter/>
                  </a:ln>
                </p:spPr>
                <p:txBody>
                  <a:bodyPr rtlCol="0" anchor="ctr"/>
                  <a:lstStyle/>
                  <a:p>
                    <a:endParaRPr lang="en-AU"/>
                  </a:p>
                </p:txBody>
              </p:sp>
            </p:grpSp>
            <p:grpSp>
              <p:nvGrpSpPr>
                <p:cNvPr id="15" name="Graphic 5">
                  <a:extLst>
                    <a:ext uri="{FF2B5EF4-FFF2-40B4-BE49-F238E27FC236}">
                      <a16:creationId xmlns:a16="http://schemas.microsoft.com/office/drawing/2014/main" id="{AE50F5BC-F609-6563-B552-528834D62BE3}"/>
                    </a:ext>
                  </a:extLst>
                </p:cNvPr>
                <p:cNvGrpSpPr/>
                <p:nvPr/>
              </p:nvGrpSpPr>
              <p:grpSpPr>
                <a:xfrm>
                  <a:off x="4624215" y="1005415"/>
                  <a:ext cx="394030" cy="323659"/>
                  <a:chOff x="4624215" y="1005415"/>
                  <a:chExt cx="394030" cy="323659"/>
                </a:xfrm>
              </p:grpSpPr>
              <p:sp>
                <p:nvSpPr>
                  <p:cNvPr id="16" name="Freeform: Shape 15">
                    <a:extLst>
                      <a:ext uri="{FF2B5EF4-FFF2-40B4-BE49-F238E27FC236}">
                        <a16:creationId xmlns:a16="http://schemas.microsoft.com/office/drawing/2014/main" id="{63C6CF92-8D3E-C0BF-295F-C9FE7549BEEF}"/>
                      </a:ext>
                    </a:extLst>
                  </p:cNvPr>
                  <p:cNvSpPr/>
                  <p:nvPr/>
                </p:nvSpPr>
                <p:spPr>
                  <a:xfrm>
                    <a:off x="4640207" y="1021407"/>
                    <a:ext cx="361856" cy="291665"/>
                  </a:xfrm>
                  <a:custGeom>
                    <a:avLst/>
                    <a:gdLst>
                      <a:gd name="connsiteX0" fmla="*/ 144010 w 361856"/>
                      <a:gd name="connsiteY0" fmla="*/ 291665 h 291665"/>
                      <a:gd name="connsiteX1" fmla="*/ 114863 w 361856"/>
                      <a:gd name="connsiteY1" fmla="*/ 278711 h 291665"/>
                      <a:gd name="connsiteX2" fmla="*/ 10088 w 361856"/>
                      <a:gd name="connsiteY2" fmla="*/ 162506 h 291665"/>
                      <a:gd name="connsiteX3" fmla="*/ 12946 w 361856"/>
                      <a:gd name="connsiteY3" fmla="*/ 107071 h 291665"/>
                      <a:gd name="connsiteX4" fmla="*/ 68381 w 361856"/>
                      <a:gd name="connsiteY4" fmla="*/ 109928 h 291665"/>
                      <a:gd name="connsiteX5" fmla="*/ 142867 w 361856"/>
                      <a:gd name="connsiteY5" fmla="*/ 192605 h 291665"/>
                      <a:gd name="connsiteX6" fmla="*/ 292600 w 361856"/>
                      <a:gd name="connsiteY6" fmla="*/ 14011 h 291665"/>
                      <a:gd name="connsiteX7" fmla="*/ 347845 w 361856"/>
                      <a:gd name="connsiteY7" fmla="*/ 9154 h 291665"/>
                      <a:gd name="connsiteX8" fmla="*/ 352703 w 361856"/>
                      <a:gd name="connsiteY8" fmla="*/ 64399 h 291665"/>
                      <a:gd name="connsiteX9" fmla="*/ 174014 w 361856"/>
                      <a:gd name="connsiteY9" fmla="*/ 277568 h 291665"/>
                      <a:gd name="connsiteX10" fmla="*/ 144677 w 361856"/>
                      <a:gd name="connsiteY10" fmla="*/ 291570 h 291665"/>
                      <a:gd name="connsiteX11" fmla="*/ 144010 w 361856"/>
                      <a:gd name="connsiteY11" fmla="*/ 291570 h 29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856" h="291665">
                        <a:moveTo>
                          <a:pt x="144010" y="291665"/>
                        </a:moveTo>
                        <a:cubicBezTo>
                          <a:pt x="132866" y="291665"/>
                          <a:pt x="122293" y="286998"/>
                          <a:pt x="114863" y="278711"/>
                        </a:cubicBezTo>
                        <a:lnTo>
                          <a:pt x="10088" y="162506"/>
                        </a:lnTo>
                        <a:cubicBezTo>
                          <a:pt x="-4390" y="146409"/>
                          <a:pt x="-3151" y="121549"/>
                          <a:pt x="12946" y="107071"/>
                        </a:cubicBezTo>
                        <a:cubicBezTo>
                          <a:pt x="29043" y="92593"/>
                          <a:pt x="53808" y="93831"/>
                          <a:pt x="68381" y="109928"/>
                        </a:cubicBezTo>
                        <a:lnTo>
                          <a:pt x="142867" y="192605"/>
                        </a:lnTo>
                        <a:lnTo>
                          <a:pt x="292600" y="14011"/>
                        </a:lnTo>
                        <a:cubicBezTo>
                          <a:pt x="306506" y="-2562"/>
                          <a:pt x="331271" y="-4753"/>
                          <a:pt x="347845" y="9154"/>
                        </a:cubicBezTo>
                        <a:cubicBezTo>
                          <a:pt x="364418" y="23060"/>
                          <a:pt x="366609" y="47825"/>
                          <a:pt x="352703" y="64399"/>
                        </a:cubicBezTo>
                        <a:lnTo>
                          <a:pt x="174014" y="277568"/>
                        </a:lnTo>
                        <a:cubicBezTo>
                          <a:pt x="166679" y="286236"/>
                          <a:pt x="156011" y="291379"/>
                          <a:pt x="144677" y="291570"/>
                        </a:cubicBezTo>
                        <a:cubicBezTo>
                          <a:pt x="144486" y="291570"/>
                          <a:pt x="144200" y="291570"/>
                          <a:pt x="144010" y="291570"/>
                        </a:cubicBezTo>
                        <a:close/>
                      </a:path>
                    </a:pathLst>
                  </a:custGeom>
                  <a:solidFill>
                    <a:srgbClr val="FFFFFF"/>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A754B312-8105-FB56-BDDD-6CA689E6D724}"/>
                      </a:ext>
                    </a:extLst>
                  </p:cNvPr>
                  <p:cNvSpPr/>
                  <p:nvPr/>
                </p:nvSpPr>
                <p:spPr>
                  <a:xfrm>
                    <a:off x="4624215" y="1005415"/>
                    <a:ext cx="394030" cy="323659"/>
                  </a:xfrm>
                  <a:custGeom>
                    <a:avLst/>
                    <a:gdLst>
                      <a:gd name="connsiteX0" fmla="*/ 160001 w 394030"/>
                      <a:gd name="connsiteY0" fmla="*/ 323659 h 323659"/>
                      <a:gd name="connsiteX1" fmla="*/ 118948 w 394030"/>
                      <a:gd name="connsiteY1" fmla="*/ 305371 h 323659"/>
                      <a:gd name="connsiteX2" fmla="*/ 14173 w 394030"/>
                      <a:gd name="connsiteY2" fmla="*/ 189166 h 323659"/>
                      <a:gd name="connsiteX3" fmla="*/ 76 w 394030"/>
                      <a:gd name="connsiteY3" fmla="*/ 149257 h 323659"/>
                      <a:gd name="connsiteX4" fmla="*/ 18269 w 394030"/>
                      <a:gd name="connsiteY4" fmla="*/ 111061 h 323659"/>
                      <a:gd name="connsiteX5" fmla="*/ 96374 w 394030"/>
                      <a:gd name="connsiteY5" fmla="*/ 115157 h 323659"/>
                      <a:gd name="connsiteX6" fmla="*/ 158572 w 394030"/>
                      <a:gd name="connsiteY6" fmla="*/ 184118 h 323659"/>
                      <a:gd name="connsiteX7" fmla="*/ 296399 w 394030"/>
                      <a:gd name="connsiteY7" fmla="*/ 19717 h 323659"/>
                      <a:gd name="connsiteX8" fmla="*/ 374314 w 394030"/>
                      <a:gd name="connsiteY8" fmla="*/ 12859 h 323659"/>
                      <a:gd name="connsiteX9" fmla="*/ 381172 w 394030"/>
                      <a:gd name="connsiteY9" fmla="*/ 90773 h 323659"/>
                      <a:gd name="connsiteX10" fmla="*/ 202483 w 394030"/>
                      <a:gd name="connsiteY10" fmla="*/ 303943 h 323659"/>
                      <a:gd name="connsiteX11" fmla="*/ 161144 w 394030"/>
                      <a:gd name="connsiteY11" fmla="*/ 323659 h 323659"/>
                      <a:gd name="connsiteX12" fmla="*/ 160192 w 394030"/>
                      <a:gd name="connsiteY12" fmla="*/ 323659 h 323659"/>
                      <a:gd name="connsiteX13" fmla="*/ 55226 w 394030"/>
                      <a:gd name="connsiteY13" fmla="*/ 128968 h 323659"/>
                      <a:gd name="connsiteX14" fmla="*/ 39700 w 394030"/>
                      <a:gd name="connsiteY14" fmla="*/ 134969 h 323659"/>
                      <a:gd name="connsiteX15" fmla="*/ 32080 w 394030"/>
                      <a:gd name="connsiteY15" fmla="*/ 150971 h 323659"/>
                      <a:gd name="connsiteX16" fmla="*/ 37986 w 394030"/>
                      <a:gd name="connsiteY16" fmla="*/ 167735 h 323659"/>
                      <a:gd name="connsiteX17" fmla="*/ 142761 w 394030"/>
                      <a:gd name="connsiteY17" fmla="*/ 283940 h 323659"/>
                      <a:gd name="connsiteX18" fmla="*/ 160001 w 394030"/>
                      <a:gd name="connsiteY18" fmla="*/ 291655 h 323659"/>
                      <a:gd name="connsiteX19" fmla="*/ 160001 w 394030"/>
                      <a:gd name="connsiteY19" fmla="*/ 307657 h 323659"/>
                      <a:gd name="connsiteX20" fmla="*/ 160382 w 394030"/>
                      <a:gd name="connsiteY20" fmla="*/ 291655 h 323659"/>
                      <a:gd name="connsiteX21" fmla="*/ 177813 w 394030"/>
                      <a:gd name="connsiteY21" fmla="*/ 283369 h 323659"/>
                      <a:gd name="connsiteX22" fmla="*/ 356502 w 394030"/>
                      <a:gd name="connsiteY22" fmla="*/ 70199 h 323659"/>
                      <a:gd name="connsiteX23" fmla="*/ 353644 w 394030"/>
                      <a:gd name="connsiteY23" fmla="*/ 37528 h 323659"/>
                      <a:gd name="connsiteX24" fmla="*/ 320974 w 394030"/>
                      <a:gd name="connsiteY24" fmla="*/ 40386 h 323659"/>
                      <a:gd name="connsiteX25" fmla="*/ 159430 w 394030"/>
                      <a:gd name="connsiteY25" fmla="*/ 233077 h 323659"/>
                      <a:gd name="connsiteX26" fmla="*/ 72562 w 394030"/>
                      <a:gd name="connsiteY26" fmla="*/ 136684 h 323659"/>
                      <a:gd name="connsiteX27" fmla="*/ 55321 w 394030"/>
                      <a:gd name="connsiteY27" fmla="*/ 129064 h 32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4030" h="323659">
                        <a:moveTo>
                          <a:pt x="160001" y="323659"/>
                        </a:moveTo>
                        <a:cubicBezTo>
                          <a:pt x="144380" y="323659"/>
                          <a:pt x="129426" y="316992"/>
                          <a:pt x="118948" y="305371"/>
                        </a:cubicBezTo>
                        <a:lnTo>
                          <a:pt x="14173" y="189166"/>
                        </a:lnTo>
                        <a:cubicBezTo>
                          <a:pt x="4267" y="178213"/>
                          <a:pt x="-686" y="164020"/>
                          <a:pt x="76" y="149257"/>
                        </a:cubicBezTo>
                        <a:cubicBezTo>
                          <a:pt x="838" y="134493"/>
                          <a:pt x="7315" y="120967"/>
                          <a:pt x="18269" y="111061"/>
                        </a:cubicBezTo>
                        <a:cubicBezTo>
                          <a:pt x="40843" y="90678"/>
                          <a:pt x="75895" y="92488"/>
                          <a:pt x="96374" y="115157"/>
                        </a:cubicBezTo>
                        <a:lnTo>
                          <a:pt x="158572" y="184118"/>
                        </a:lnTo>
                        <a:lnTo>
                          <a:pt x="296399" y="19717"/>
                        </a:lnTo>
                        <a:cubicBezTo>
                          <a:pt x="316021" y="-3620"/>
                          <a:pt x="350882" y="-6668"/>
                          <a:pt x="374314" y="12859"/>
                        </a:cubicBezTo>
                        <a:cubicBezTo>
                          <a:pt x="397650" y="32480"/>
                          <a:pt x="400698" y="67342"/>
                          <a:pt x="381172" y="90773"/>
                        </a:cubicBezTo>
                        <a:lnTo>
                          <a:pt x="202483" y="303943"/>
                        </a:lnTo>
                        <a:cubicBezTo>
                          <a:pt x="192196" y="316230"/>
                          <a:pt x="177146" y="323374"/>
                          <a:pt x="161144" y="323659"/>
                        </a:cubicBezTo>
                        <a:lnTo>
                          <a:pt x="160192" y="323659"/>
                        </a:lnTo>
                        <a:close/>
                        <a:moveTo>
                          <a:pt x="55226" y="128968"/>
                        </a:moveTo>
                        <a:cubicBezTo>
                          <a:pt x="49702" y="128968"/>
                          <a:pt x="44177" y="130969"/>
                          <a:pt x="39700" y="134969"/>
                        </a:cubicBezTo>
                        <a:cubicBezTo>
                          <a:pt x="35128" y="139160"/>
                          <a:pt x="32366" y="144780"/>
                          <a:pt x="32080" y="150971"/>
                        </a:cubicBezTo>
                        <a:cubicBezTo>
                          <a:pt x="31795" y="157162"/>
                          <a:pt x="33890" y="163068"/>
                          <a:pt x="37986" y="167735"/>
                        </a:cubicBezTo>
                        <a:lnTo>
                          <a:pt x="142761" y="283940"/>
                        </a:lnTo>
                        <a:cubicBezTo>
                          <a:pt x="147142" y="288798"/>
                          <a:pt x="153429" y="291655"/>
                          <a:pt x="160001" y="291655"/>
                        </a:cubicBezTo>
                        <a:lnTo>
                          <a:pt x="160001" y="307657"/>
                        </a:lnTo>
                        <a:lnTo>
                          <a:pt x="160382" y="291655"/>
                        </a:lnTo>
                        <a:cubicBezTo>
                          <a:pt x="167145" y="291560"/>
                          <a:pt x="173527" y="288512"/>
                          <a:pt x="177813" y="283369"/>
                        </a:cubicBezTo>
                        <a:lnTo>
                          <a:pt x="356502" y="70199"/>
                        </a:lnTo>
                        <a:cubicBezTo>
                          <a:pt x="364693" y="60388"/>
                          <a:pt x="363455" y="45720"/>
                          <a:pt x="353644" y="37528"/>
                        </a:cubicBezTo>
                        <a:cubicBezTo>
                          <a:pt x="343834" y="29337"/>
                          <a:pt x="329165" y="30575"/>
                          <a:pt x="320974" y="40386"/>
                        </a:cubicBezTo>
                        <a:lnTo>
                          <a:pt x="159430" y="233077"/>
                        </a:lnTo>
                        <a:lnTo>
                          <a:pt x="72562" y="136684"/>
                        </a:lnTo>
                        <a:cubicBezTo>
                          <a:pt x="67990" y="131635"/>
                          <a:pt x="61608" y="129064"/>
                          <a:pt x="55321" y="129064"/>
                        </a:cubicBezTo>
                        <a:close/>
                      </a:path>
                    </a:pathLst>
                  </a:custGeom>
                  <a:solidFill>
                    <a:srgbClr val="233E81"/>
                  </a:solidFill>
                  <a:ln w="9525" cap="flat">
                    <a:noFill/>
                    <a:prstDash val="solid"/>
                    <a:miter/>
                  </a:ln>
                </p:spPr>
                <p:txBody>
                  <a:bodyPr rtlCol="0" anchor="ctr"/>
                  <a:lstStyle/>
                  <a:p>
                    <a:endParaRPr lang="en-AU"/>
                  </a:p>
                </p:txBody>
              </p:sp>
            </p:grpSp>
          </p:grpSp>
        </p:grpSp>
      </p:grpSp>
      <p:sp>
        <p:nvSpPr>
          <p:cNvPr id="2" name="Slide Number Placeholder 1">
            <a:extLst>
              <a:ext uri="{FF2B5EF4-FFF2-40B4-BE49-F238E27FC236}">
                <a16:creationId xmlns:a16="http://schemas.microsoft.com/office/drawing/2014/main" id="{96D852E5-1CED-7E1D-263F-DE523DFE3DEA}"/>
              </a:ext>
            </a:extLst>
          </p:cNvPr>
          <p:cNvSpPr>
            <a:spLocks noGrp="1"/>
          </p:cNvSpPr>
          <p:nvPr>
            <p:ph type="sldNum" sz="quarter" idx="14"/>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41719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BF8478-C74E-1805-48A3-0F2F350DA05C}"/>
              </a:ext>
            </a:extLst>
          </p:cNvPr>
          <p:cNvSpPr>
            <a:spLocks noGrp="1"/>
          </p:cNvSpPr>
          <p:nvPr>
            <p:ph type="title"/>
          </p:nvPr>
        </p:nvSpPr>
        <p:spPr/>
        <p:txBody>
          <a:bodyPr/>
          <a:lstStyle/>
          <a:p>
            <a:r>
              <a:rPr lang="en-AU" dirty="0"/>
              <a:t>Contact</a:t>
            </a:r>
          </a:p>
        </p:txBody>
      </p:sp>
      <p:sp>
        <p:nvSpPr>
          <p:cNvPr id="8" name="Text Placeholder 7">
            <a:extLst>
              <a:ext uri="{FF2B5EF4-FFF2-40B4-BE49-F238E27FC236}">
                <a16:creationId xmlns:a16="http://schemas.microsoft.com/office/drawing/2014/main" id="{6D51D537-E7F7-7D9F-F839-EB32C3971F6C}"/>
              </a:ext>
            </a:extLst>
          </p:cNvPr>
          <p:cNvSpPr>
            <a:spLocks noGrp="1"/>
          </p:cNvSpPr>
          <p:nvPr>
            <p:ph type="body" sz="quarter" idx="17"/>
          </p:nvPr>
        </p:nvSpPr>
        <p:spPr>
          <a:xfrm>
            <a:off x="5399998" y="1209675"/>
            <a:ext cx="6407150" cy="1179370"/>
          </a:xfrm>
        </p:spPr>
        <p:txBody>
          <a:bodyPr/>
          <a:lstStyle/>
          <a:p>
            <a:r>
              <a:rPr lang="en-AU" b="1" dirty="0">
                <a:solidFill>
                  <a:schemeClr val="tx1"/>
                </a:solidFill>
                <a:latin typeface="+mj-lt"/>
              </a:rPr>
              <a:t>Teaching and Learning 7–12 team</a:t>
            </a:r>
            <a:endParaRPr lang="en-AU" b="1" dirty="0">
              <a:latin typeface="+mj-lt"/>
              <a:hlinkClick r:id="rId3"/>
            </a:endParaRPr>
          </a:p>
          <a:p>
            <a:r>
              <a:rPr lang="en-AU" dirty="0">
                <a:hlinkClick r:id="rId3"/>
              </a:rPr>
              <a:t>secondaryteachingandlearning@det.nsw.edu.au</a:t>
            </a:r>
            <a:r>
              <a:rPr lang="en-AU" dirty="0"/>
              <a:t> </a:t>
            </a:r>
          </a:p>
          <a:p>
            <a:endParaRPr lang="en-AU" dirty="0"/>
          </a:p>
          <a:p>
            <a:endParaRPr lang="en-AU" dirty="0"/>
          </a:p>
        </p:txBody>
      </p:sp>
      <p:pic>
        <p:nvPicPr>
          <p:cNvPr id="11" name="Picture Placeholder 10">
            <a:extLst>
              <a:ext uri="{FF2B5EF4-FFF2-40B4-BE49-F238E27FC236}">
                <a16:creationId xmlns:a16="http://schemas.microsoft.com/office/drawing/2014/main" id="{DD9D6B57-C7F7-3648-BA79-0F1A3A08E979}"/>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252"/>
          <a:stretch/>
        </p:blipFill>
        <p:spPr>
          <a:xfrm>
            <a:off x="306128" y="1209675"/>
            <a:ext cx="4426388" cy="4438650"/>
          </a:xfrm>
        </p:spPr>
      </p:pic>
      <p:sp>
        <p:nvSpPr>
          <p:cNvPr id="3" name="Slide Number Placeholder 2">
            <a:extLst>
              <a:ext uri="{FF2B5EF4-FFF2-40B4-BE49-F238E27FC236}">
                <a16:creationId xmlns:a16="http://schemas.microsoft.com/office/drawing/2014/main" id="{819491FB-7FB8-3DFD-B85F-F169AB12FE3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41418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068CA0-527F-312E-40FD-C710FDF3F7AE}"/>
              </a:ext>
            </a:extLst>
          </p:cNvPr>
          <p:cNvSpPr>
            <a:spLocks noGrp="1"/>
          </p:cNvSpPr>
          <p:nvPr>
            <p:ph type="title"/>
          </p:nvPr>
        </p:nvSpPr>
        <p:spPr/>
        <p:txBody>
          <a:bodyPr/>
          <a:lstStyle/>
          <a:p>
            <a:r>
              <a:rPr lang="en-GB" dirty="0"/>
              <a:t>What is the context for HSC monitoring?</a:t>
            </a:r>
            <a:endParaRPr lang="en-AU" dirty="0"/>
          </a:p>
        </p:txBody>
      </p:sp>
      <p:sp>
        <p:nvSpPr>
          <p:cNvPr id="9" name="Text Placeholder 8">
            <a:extLst>
              <a:ext uri="{FF2B5EF4-FFF2-40B4-BE49-F238E27FC236}">
                <a16:creationId xmlns:a16="http://schemas.microsoft.com/office/drawing/2014/main" id="{46453B1B-8B15-74DA-5C1C-73B5B976F12D}"/>
              </a:ext>
            </a:extLst>
          </p:cNvPr>
          <p:cNvSpPr>
            <a:spLocks noGrp="1"/>
          </p:cNvSpPr>
          <p:nvPr>
            <p:ph type="body" sz="quarter" idx="18"/>
          </p:nvPr>
        </p:nvSpPr>
        <p:spPr/>
        <p:txBody>
          <a:bodyPr/>
          <a:lstStyle/>
          <a:p>
            <a:r>
              <a:rPr lang="en-GB" dirty="0"/>
              <a:t>Rules and regulations – underpinned by the Education Act 1990 </a:t>
            </a:r>
          </a:p>
        </p:txBody>
      </p:sp>
      <p:grpSp>
        <p:nvGrpSpPr>
          <p:cNvPr id="10" name="Group 9">
            <a:extLst>
              <a:ext uri="{FF2B5EF4-FFF2-40B4-BE49-F238E27FC236}">
                <a16:creationId xmlns:a16="http://schemas.microsoft.com/office/drawing/2014/main" id="{C1CA05A1-009D-6435-CAA6-35F641B87163}"/>
              </a:ext>
              <a:ext uri="{C183D7F6-B498-43B3-948B-1728B52AA6E4}">
                <adec:decorative xmlns:adec="http://schemas.microsoft.com/office/drawing/2017/decorative" val="1"/>
              </a:ext>
            </a:extLst>
          </p:cNvPr>
          <p:cNvGrpSpPr/>
          <p:nvPr/>
        </p:nvGrpSpPr>
        <p:grpSpPr>
          <a:xfrm>
            <a:off x="360000" y="1869381"/>
            <a:ext cx="7822429" cy="3137905"/>
            <a:chOff x="357262" y="1962574"/>
            <a:chExt cx="7822429" cy="3137905"/>
          </a:xfrm>
        </p:grpSpPr>
        <p:sp>
          <p:nvSpPr>
            <p:cNvPr id="11" name="Arrow: Right 10" descr="A blue arrow pointing to the right-hand side of the page">
              <a:extLst>
                <a:ext uri="{FF2B5EF4-FFF2-40B4-BE49-F238E27FC236}">
                  <a16:creationId xmlns:a16="http://schemas.microsoft.com/office/drawing/2014/main" id="{BC05BAF7-C3E0-0173-7528-CD25F6A80FBA}"/>
                </a:ext>
                <a:ext uri="{C183D7F6-B498-43B3-948B-1728B52AA6E4}">
                  <adec:decorative xmlns:adec="http://schemas.microsoft.com/office/drawing/2017/decorative" val="0"/>
                </a:ext>
              </a:extLst>
            </p:cNvPr>
            <p:cNvSpPr/>
            <p:nvPr/>
          </p:nvSpPr>
          <p:spPr>
            <a:xfrm>
              <a:off x="357262" y="1962574"/>
              <a:ext cx="7822429" cy="313790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err="1">
                <a:latin typeface="Montserrat" panose="00000500000000000000" pitchFamily="2" charset="0"/>
              </a:endParaRPr>
            </a:p>
          </p:txBody>
        </p:sp>
        <p:sp>
          <p:nvSpPr>
            <p:cNvPr id="12" name="Rectangle: Rounded Corners 11">
              <a:extLst>
                <a:ext uri="{FF2B5EF4-FFF2-40B4-BE49-F238E27FC236}">
                  <a16:creationId xmlns:a16="http://schemas.microsoft.com/office/drawing/2014/main" id="{34022E02-8D77-9C1B-BFE8-55B586DAEB8E}"/>
                </a:ext>
              </a:extLst>
            </p:cNvPr>
            <p:cNvSpPr/>
            <p:nvPr/>
          </p:nvSpPr>
          <p:spPr>
            <a:xfrm>
              <a:off x="2247175" y="2918440"/>
              <a:ext cx="1635942" cy="1204180"/>
            </a:xfrm>
            <a:prstGeom prst="round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400" b="1" dirty="0">
                  <a:latin typeface="Public Sans Light" pitchFamily="2" charset="0"/>
                </a:rPr>
                <a:t>NESA</a:t>
              </a:r>
            </a:p>
            <a:p>
              <a:r>
                <a:rPr lang="en-AU" sz="1400" dirty="0">
                  <a:latin typeface="Public Sans Light" pitchFamily="2" charset="0"/>
                </a:rPr>
                <a:t>Syllabuses</a:t>
              </a:r>
            </a:p>
            <a:p>
              <a:r>
                <a:rPr lang="en-AU" sz="1400" dirty="0">
                  <a:latin typeface="Public Sans Light" pitchFamily="2" charset="0"/>
                </a:rPr>
                <a:t>Stronger HSC Standards</a:t>
              </a:r>
            </a:p>
          </p:txBody>
        </p:sp>
        <p:sp>
          <p:nvSpPr>
            <p:cNvPr id="13" name="Rectangle: Rounded Corners 12">
              <a:extLst>
                <a:ext uri="{FF2B5EF4-FFF2-40B4-BE49-F238E27FC236}">
                  <a16:creationId xmlns:a16="http://schemas.microsoft.com/office/drawing/2014/main" id="{3E4A9D5F-1E46-D566-F97E-8F42DC7F6954}"/>
                </a:ext>
              </a:extLst>
            </p:cNvPr>
            <p:cNvSpPr/>
            <p:nvPr/>
          </p:nvSpPr>
          <p:spPr>
            <a:xfrm>
              <a:off x="4008229" y="2918440"/>
              <a:ext cx="1635942" cy="1204180"/>
            </a:xfrm>
            <a:prstGeom prst="round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400" b="1">
                  <a:latin typeface="Public Sans Light" pitchFamily="2" charset="0"/>
                </a:rPr>
                <a:t>NESA</a:t>
              </a:r>
            </a:p>
            <a:p>
              <a:r>
                <a:rPr lang="en-AU" sz="1400">
                  <a:latin typeface="Public Sans Light" pitchFamily="2" charset="0"/>
                </a:rPr>
                <a:t>Registration for government school system</a:t>
              </a:r>
            </a:p>
          </p:txBody>
        </p:sp>
        <p:sp>
          <p:nvSpPr>
            <p:cNvPr id="14" name="Rectangle: Rounded Corners 13">
              <a:extLst>
                <a:ext uri="{FF2B5EF4-FFF2-40B4-BE49-F238E27FC236}">
                  <a16:creationId xmlns:a16="http://schemas.microsoft.com/office/drawing/2014/main" id="{D25A8598-8B18-B51F-4396-F618980FAAE7}"/>
                </a:ext>
              </a:extLst>
            </p:cNvPr>
            <p:cNvSpPr/>
            <p:nvPr/>
          </p:nvSpPr>
          <p:spPr>
            <a:xfrm>
              <a:off x="5769282" y="2918440"/>
              <a:ext cx="1635942" cy="1204180"/>
            </a:xfrm>
            <a:prstGeom prst="round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400" b="1" dirty="0">
                  <a:latin typeface="Public Sans Light" pitchFamily="2" charset="0"/>
                </a:rPr>
                <a:t>Department</a:t>
              </a:r>
            </a:p>
            <a:p>
              <a:r>
                <a:rPr lang="en-AU" sz="1400" dirty="0">
                  <a:latin typeface="Public Sans Light" pitchFamily="2" charset="0"/>
                </a:rPr>
                <a:t>Curriculum Policy Standards</a:t>
              </a:r>
            </a:p>
          </p:txBody>
        </p:sp>
        <p:sp>
          <p:nvSpPr>
            <p:cNvPr id="15" name="Rectangle: Rounded Corners 14">
              <a:extLst>
                <a:ext uri="{FF2B5EF4-FFF2-40B4-BE49-F238E27FC236}">
                  <a16:creationId xmlns:a16="http://schemas.microsoft.com/office/drawing/2014/main" id="{789DE44A-B66E-5B3F-42A4-D12F7BD704AF}"/>
                </a:ext>
                <a:ext uri="{C183D7F6-B498-43B3-948B-1728B52AA6E4}">
                  <adec:decorative xmlns:adec="http://schemas.microsoft.com/office/drawing/2017/decorative" val="1"/>
                </a:ext>
              </a:extLst>
            </p:cNvPr>
            <p:cNvSpPr/>
            <p:nvPr/>
          </p:nvSpPr>
          <p:spPr>
            <a:xfrm>
              <a:off x="486121" y="2918440"/>
              <a:ext cx="1635942" cy="1204180"/>
            </a:xfrm>
            <a:prstGeom prst="roundRect">
              <a:avLst/>
            </a:prstGeom>
            <a:solidFill>
              <a:srgbClr val="D715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400" b="1" dirty="0"/>
                <a:t>NESA</a:t>
              </a:r>
            </a:p>
            <a:p>
              <a:r>
                <a:rPr lang="en-AU" sz="1400" dirty="0"/>
                <a:t>Rules and regulations</a:t>
              </a:r>
            </a:p>
            <a:p>
              <a:r>
                <a:rPr lang="en-AU" sz="1400" dirty="0"/>
                <a:t>ACE manual</a:t>
              </a:r>
            </a:p>
            <a:p>
              <a:r>
                <a:rPr lang="en-AU" sz="1400" dirty="0"/>
                <a:t>Schools online</a:t>
              </a:r>
              <a:endParaRPr lang="en-AU" sz="1400" dirty="0">
                <a:latin typeface="Montserrat" panose="00000500000000000000" pitchFamily="2" charset="0"/>
              </a:endParaRPr>
            </a:p>
          </p:txBody>
        </p:sp>
      </p:grpSp>
      <p:sp>
        <p:nvSpPr>
          <p:cNvPr id="8" name="Content Placeholder 7">
            <a:extLst>
              <a:ext uri="{FF2B5EF4-FFF2-40B4-BE49-F238E27FC236}">
                <a16:creationId xmlns:a16="http://schemas.microsoft.com/office/drawing/2014/main" id="{2A87899C-11B9-406B-7CB1-3884D383E41E}"/>
              </a:ext>
            </a:extLst>
          </p:cNvPr>
          <p:cNvSpPr>
            <a:spLocks noGrp="1"/>
          </p:cNvSpPr>
          <p:nvPr>
            <p:ph idx="1"/>
          </p:nvPr>
        </p:nvSpPr>
        <p:spPr>
          <a:xfrm>
            <a:off x="8436399" y="2235117"/>
            <a:ext cx="3395601" cy="2406432"/>
          </a:xfrm>
        </p:spPr>
        <p:txBody>
          <a:bodyPr/>
          <a:lstStyle/>
          <a:p>
            <a:pPr marL="285750" indent="-285750">
              <a:buFont typeface="Arial" panose="020B0604020202020204" pitchFamily="34" charset="0"/>
              <a:buChar char="•"/>
            </a:pPr>
            <a:r>
              <a:rPr lang="en-AU" dirty="0"/>
              <a:t>Effective and efficient processes.</a:t>
            </a:r>
          </a:p>
          <a:p>
            <a:pPr marL="285750" indent="-285750">
              <a:buFont typeface="Arial" panose="020B0604020202020204" pitchFamily="34" charset="0"/>
              <a:buChar char="•"/>
            </a:pPr>
            <a:r>
              <a:rPr lang="en-AU" dirty="0"/>
              <a:t>Prioritise teaching time.</a:t>
            </a:r>
          </a:p>
          <a:p>
            <a:pPr marL="285750" indent="-285750">
              <a:buFont typeface="Arial" panose="020B0604020202020204" pitchFamily="34" charset="0"/>
              <a:buChar char="•"/>
            </a:pPr>
            <a:r>
              <a:rPr lang="en-AU" dirty="0"/>
              <a:t>Reduce administrative burden.</a:t>
            </a:r>
          </a:p>
          <a:p>
            <a:endParaRPr lang="en-AU" dirty="0"/>
          </a:p>
        </p:txBody>
      </p:sp>
      <p:sp>
        <p:nvSpPr>
          <p:cNvPr id="16" name="Rectangle 15">
            <a:extLst>
              <a:ext uri="{FF2B5EF4-FFF2-40B4-BE49-F238E27FC236}">
                <a16:creationId xmlns:a16="http://schemas.microsoft.com/office/drawing/2014/main" id="{B4787479-2D69-02F5-FBA6-EC377B59884F}"/>
              </a:ext>
            </a:extLst>
          </p:cNvPr>
          <p:cNvSpPr/>
          <p:nvPr/>
        </p:nvSpPr>
        <p:spPr>
          <a:xfrm>
            <a:off x="360000" y="5334751"/>
            <a:ext cx="11562579" cy="400110"/>
          </a:xfrm>
          <a:prstGeom prst="rect">
            <a:avLst/>
          </a:prstGeom>
        </p:spPr>
        <p:txBody>
          <a:bodyPr wrap="square">
            <a:spAutoFit/>
          </a:bodyPr>
          <a:lstStyle/>
          <a:p>
            <a:r>
              <a:rPr lang="en-US" sz="2000" b="1" dirty="0">
                <a:solidFill>
                  <a:schemeClr val="bg2">
                    <a:lumMod val="10000"/>
                  </a:schemeClr>
                </a:solidFill>
                <a:cs typeface="Arial" panose="020B0604020202020204" pitchFamily="34" charset="0"/>
              </a:rPr>
              <a:t>Consultation is required </a:t>
            </a:r>
            <a:r>
              <a:rPr lang="en-US" sz="2000" dirty="0">
                <a:solidFill>
                  <a:schemeClr val="bg2">
                    <a:lumMod val="10000"/>
                  </a:schemeClr>
                </a:solidFill>
                <a:cs typeface="Arial" panose="020B0604020202020204" pitchFamily="34" charset="0"/>
              </a:rPr>
              <a:t>to develop </a:t>
            </a:r>
            <a:r>
              <a:rPr lang="en-AU" sz="2000" dirty="0">
                <a:solidFill>
                  <a:schemeClr val="bg2">
                    <a:lumMod val="10000"/>
                  </a:schemeClr>
                </a:solidFill>
                <a:cs typeface="Arial" panose="020B0604020202020204" pitchFamily="34" charset="0"/>
              </a:rPr>
              <a:t>whole school negotiated processes and procedures’</a:t>
            </a:r>
          </a:p>
        </p:txBody>
      </p:sp>
      <p:sp>
        <p:nvSpPr>
          <p:cNvPr id="2" name="Slide Number Placeholder 1">
            <a:extLst>
              <a:ext uri="{FF2B5EF4-FFF2-40B4-BE49-F238E27FC236}">
                <a16:creationId xmlns:a16="http://schemas.microsoft.com/office/drawing/2014/main" id="{67B0929B-9F35-F99F-F519-36BE4DBAF9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9416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29D8E5-DCB5-29E6-E93E-CD9BF8915F19}"/>
              </a:ext>
            </a:extLst>
          </p:cNvPr>
          <p:cNvSpPr>
            <a:spLocks noGrp="1"/>
          </p:cNvSpPr>
          <p:nvPr>
            <p:ph type="title"/>
          </p:nvPr>
        </p:nvSpPr>
        <p:spPr/>
        <p:txBody>
          <a:bodyPr/>
          <a:lstStyle/>
          <a:p>
            <a:pPr>
              <a:lnSpc>
                <a:spcPct val="114000"/>
              </a:lnSpc>
            </a:pPr>
            <a:r>
              <a:rPr lang="en-AU" dirty="0"/>
              <a:t>Department’s monitoring advice (1 of 2)</a:t>
            </a:r>
          </a:p>
        </p:txBody>
      </p:sp>
      <p:sp>
        <p:nvSpPr>
          <p:cNvPr id="9" name="Text Placeholder 8">
            <a:extLst>
              <a:ext uri="{FF2B5EF4-FFF2-40B4-BE49-F238E27FC236}">
                <a16:creationId xmlns:a16="http://schemas.microsoft.com/office/drawing/2014/main" id="{59D712CF-FCFD-01EC-29C8-C610DCC25CDA}"/>
              </a:ext>
            </a:extLst>
          </p:cNvPr>
          <p:cNvSpPr>
            <a:spLocks noGrp="1"/>
          </p:cNvSpPr>
          <p:nvPr>
            <p:ph type="body" sz="quarter" idx="18"/>
          </p:nvPr>
        </p:nvSpPr>
        <p:spPr>
          <a:xfrm>
            <a:off x="348001" y="1800000"/>
            <a:ext cx="6444001" cy="310015"/>
          </a:xfrm>
        </p:spPr>
        <p:txBody>
          <a:bodyPr/>
          <a:lstStyle/>
          <a:p>
            <a:r>
              <a:rPr lang="en-AU" dirty="0"/>
              <a:t>Communication</a:t>
            </a:r>
          </a:p>
        </p:txBody>
      </p:sp>
      <p:sp>
        <p:nvSpPr>
          <p:cNvPr id="8" name="Text Placeholder 7">
            <a:extLst>
              <a:ext uri="{FF2B5EF4-FFF2-40B4-BE49-F238E27FC236}">
                <a16:creationId xmlns:a16="http://schemas.microsoft.com/office/drawing/2014/main" id="{A0195F2F-2D2A-B286-AB2D-E89F96C81BBD}"/>
              </a:ext>
            </a:extLst>
          </p:cNvPr>
          <p:cNvSpPr>
            <a:spLocks noGrp="1"/>
          </p:cNvSpPr>
          <p:nvPr>
            <p:ph type="body" sz="quarter" idx="17"/>
          </p:nvPr>
        </p:nvSpPr>
        <p:spPr>
          <a:xfrm>
            <a:off x="348364" y="2619033"/>
            <a:ext cx="6443637" cy="3734968"/>
          </a:xfrm>
        </p:spPr>
        <p:txBody>
          <a:bodyPr/>
          <a:lstStyle/>
          <a:p>
            <a:pPr marL="285750" indent="-285750">
              <a:buFont typeface="Arial" panose="020B0604020202020204" pitchFamily="34" charset="0"/>
              <a:buChar char="•"/>
            </a:pPr>
            <a:r>
              <a:rPr lang="en-GB" dirty="0"/>
              <a:t>Published in Staff Noticeboard ​</a:t>
            </a:r>
          </a:p>
          <a:p>
            <a:pPr marL="285750" indent="-285750">
              <a:buFont typeface="Arial" panose="020B0604020202020204" pitchFamily="34" charset="0"/>
              <a:buChar char="•"/>
            </a:pPr>
            <a:r>
              <a:rPr lang="en-GB" dirty="0"/>
              <a:t>Posted in Teaching and Learning 7–12 Statewide staffroom​</a:t>
            </a:r>
          </a:p>
          <a:p>
            <a:pPr marL="285750" indent="-285750">
              <a:buFont typeface="Arial" panose="020B0604020202020204" pitchFamily="34" charset="0"/>
              <a:buChar char="•"/>
            </a:pPr>
            <a:r>
              <a:rPr lang="en-GB" dirty="0"/>
              <a:t>On Stage 6 web page</a:t>
            </a:r>
          </a:p>
          <a:p>
            <a:pPr marL="273050"/>
            <a:r>
              <a:rPr lang="en-GB" dirty="0">
                <a:hlinkClick r:id="rId3"/>
              </a:rPr>
              <a:t>https://education.nsw.gov.au/teaching-and-learning/student-assessment/stage6</a:t>
            </a:r>
            <a:r>
              <a:rPr lang="en-GB" dirty="0"/>
              <a:t>  </a:t>
            </a:r>
          </a:p>
          <a:p>
            <a:endParaRPr lang="en-GB" dirty="0"/>
          </a:p>
          <a:p>
            <a:endParaRPr lang="en-GB" dirty="0"/>
          </a:p>
          <a:p>
            <a:endParaRPr lang="en-AU" dirty="0"/>
          </a:p>
        </p:txBody>
      </p:sp>
      <p:grpSp>
        <p:nvGrpSpPr>
          <p:cNvPr id="2" name="Group 1" descr="An image of the Stage 6 - monitoring and support webpage.">
            <a:extLst>
              <a:ext uri="{FF2B5EF4-FFF2-40B4-BE49-F238E27FC236}">
                <a16:creationId xmlns:a16="http://schemas.microsoft.com/office/drawing/2014/main" id="{BBA2BE4F-48F6-6791-1E6D-546664DB85B3}"/>
              </a:ext>
            </a:extLst>
          </p:cNvPr>
          <p:cNvGrpSpPr/>
          <p:nvPr/>
        </p:nvGrpSpPr>
        <p:grpSpPr>
          <a:xfrm>
            <a:off x="7253880" y="1800000"/>
            <a:ext cx="4773415" cy="2834926"/>
            <a:chOff x="7289506" y="1800001"/>
            <a:chExt cx="4773415" cy="2834926"/>
          </a:xfrm>
        </p:grpSpPr>
        <p:pic>
          <p:nvPicPr>
            <p:cNvPr id="10" name="Picture 4" descr="Shape, rectangle&#10;&#10;Description automatically generated">
              <a:extLst>
                <a:ext uri="{FF2B5EF4-FFF2-40B4-BE49-F238E27FC236}">
                  <a16:creationId xmlns:a16="http://schemas.microsoft.com/office/drawing/2014/main" id="{1FD31234-5CA0-4F7A-49ED-1B52A5095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506" y="1800001"/>
              <a:ext cx="4773415" cy="2834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A11EB12-3DAE-7324-47ED-F55EDA0E17D9}"/>
                </a:ext>
              </a:extLst>
            </p:cNvPr>
            <p:cNvPicPr>
              <a:picLocks noChangeAspect="1"/>
            </p:cNvPicPr>
            <p:nvPr/>
          </p:nvPicPr>
          <p:blipFill rotWithShape="1">
            <a:blip r:embed="rId5"/>
            <a:srcRect b="15019"/>
            <a:stretch/>
          </p:blipFill>
          <p:spPr>
            <a:xfrm>
              <a:off x="8087096" y="2066307"/>
              <a:ext cx="3182587" cy="1911928"/>
            </a:xfrm>
            <a:prstGeom prst="rect">
              <a:avLst/>
            </a:prstGeom>
          </p:spPr>
        </p:pic>
      </p:grpSp>
    </p:spTree>
    <p:extLst>
      <p:ext uri="{BB962C8B-B14F-4D97-AF65-F5344CB8AC3E}">
        <p14:creationId xmlns:p14="http://schemas.microsoft.com/office/powerpoint/2010/main" val="26424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4B0185-EA56-5185-EFE8-E5ED67B03A38}"/>
              </a:ext>
            </a:extLst>
          </p:cNvPr>
          <p:cNvSpPr>
            <a:spLocks noGrp="1"/>
          </p:cNvSpPr>
          <p:nvPr>
            <p:ph type="title"/>
          </p:nvPr>
        </p:nvSpPr>
        <p:spPr/>
        <p:txBody>
          <a:bodyPr/>
          <a:lstStyle/>
          <a:p>
            <a:r>
              <a:rPr lang="en-AU" sz="3600" dirty="0">
                <a:solidFill>
                  <a:schemeClr val="accent1"/>
                </a:solidFill>
              </a:rPr>
              <a:t>Key changes for 2024</a:t>
            </a:r>
            <a:endParaRPr lang="en-AU" dirty="0"/>
          </a:p>
        </p:txBody>
      </p:sp>
      <p:sp>
        <p:nvSpPr>
          <p:cNvPr id="7" name="Text Placeholder 6">
            <a:extLst>
              <a:ext uri="{FF2B5EF4-FFF2-40B4-BE49-F238E27FC236}">
                <a16:creationId xmlns:a16="http://schemas.microsoft.com/office/drawing/2014/main" id="{990B3A3F-995F-13F1-05CA-B556B6384EFD}"/>
              </a:ext>
            </a:extLst>
          </p:cNvPr>
          <p:cNvSpPr>
            <a:spLocks noGrp="1"/>
          </p:cNvSpPr>
          <p:nvPr>
            <p:ph type="body" sz="quarter" idx="18"/>
          </p:nvPr>
        </p:nvSpPr>
        <p:spPr/>
        <p:txBody>
          <a:bodyPr/>
          <a:lstStyle/>
          <a:p>
            <a:r>
              <a:rPr lang="en-AU" dirty="0"/>
              <a:t>Summary</a:t>
            </a:r>
          </a:p>
        </p:txBody>
      </p:sp>
      <p:sp>
        <p:nvSpPr>
          <p:cNvPr id="8" name="Text Placeholder 7">
            <a:extLst>
              <a:ext uri="{FF2B5EF4-FFF2-40B4-BE49-F238E27FC236}">
                <a16:creationId xmlns:a16="http://schemas.microsoft.com/office/drawing/2014/main" id="{100772E5-2625-38DD-B2A5-B16F5E20BBB3}"/>
              </a:ext>
            </a:extLst>
          </p:cNvPr>
          <p:cNvSpPr>
            <a:spLocks noGrp="1"/>
          </p:cNvSpPr>
          <p:nvPr>
            <p:ph type="body" sz="quarter" idx="19"/>
          </p:nvPr>
        </p:nvSpPr>
        <p:spPr>
          <a:xfrm>
            <a:off x="360000" y="1862942"/>
            <a:ext cx="5565787" cy="4491058"/>
          </a:xfrm>
        </p:spPr>
        <p:txBody>
          <a:bodyPr/>
          <a:lstStyle/>
          <a:p>
            <a:pPr marL="285750" lvl="0" indent="-285750">
              <a:lnSpc>
                <a:spcPct val="114000"/>
              </a:lnSpc>
              <a:buFont typeface="Arial" panose="020B0604020202020204" pitchFamily="34" charset="0"/>
              <a:buChar char="•"/>
            </a:pPr>
            <a:r>
              <a:rPr lang="en-AU" sz="1800" dirty="0"/>
              <a:t>Contents page</a:t>
            </a:r>
          </a:p>
          <a:p>
            <a:pPr marL="285750" lvl="0" indent="-285750">
              <a:lnSpc>
                <a:spcPct val="114000"/>
              </a:lnSpc>
              <a:buFont typeface="Arial" panose="020B0604020202020204" pitchFamily="34" charset="0"/>
              <a:buChar char="•"/>
            </a:pPr>
            <a:r>
              <a:rPr lang="en-AU" sz="1800" dirty="0"/>
              <a:t>Emphasised the need for genuine and meaningful negotiations about whole school processes </a:t>
            </a:r>
          </a:p>
          <a:p>
            <a:pPr marL="285750" lvl="0" indent="-285750">
              <a:lnSpc>
                <a:spcPct val="114000"/>
              </a:lnSpc>
              <a:buFont typeface="Arial" panose="020B0604020202020204" pitchFamily="34" charset="0"/>
              <a:buChar char="•"/>
            </a:pPr>
            <a:r>
              <a:rPr lang="en-AU" sz="1800" dirty="0"/>
              <a:t>Reduced repetition and simplified wording throughout</a:t>
            </a:r>
          </a:p>
          <a:p>
            <a:pPr marL="285750" lvl="0" indent="-285750">
              <a:lnSpc>
                <a:spcPct val="114000"/>
              </a:lnSpc>
              <a:buFont typeface="Arial" panose="020B0604020202020204" pitchFamily="34" charset="0"/>
              <a:buChar char="•"/>
            </a:pPr>
            <a:r>
              <a:rPr lang="en-AU" sz="1800" dirty="0"/>
              <a:t>Sub-section and link to document on requirements for timetabling indicative course time</a:t>
            </a:r>
          </a:p>
          <a:p>
            <a:pPr marL="285750" lvl="0" indent="-285750">
              <a:lnSpc>
                <a:spcPct val="114000"/>
              </a:lnSpc>
              <a:buFont typeface="Arial" panose="020B0604020202020204" pitchFamily="34" charset="0"/>
              <a:buChar char="•"/>
            </a:pPr>
            <a:r>
              <a:rPr lang="en-AU" sz="1800" dirty="0"/>
              <a:t>Sub-section and link to document on preventing and managing malpractice in school-based assessment</a:t>
            </a:r>
          </a:p>
          <a:p>
            <a:pPr marL="285750" lvl="0" indent="-285750">
              <a:lnSpc>
                <a:spcPct val="114000"/>
              </a:lnSpc>
              <a:buFont typeface="Arial" panose="020B0604020202020204" pitchFamily="34" charset="0"/>
              <a:buChar char="•"/>
            </a:pPr>
            <a:r>
              <a:rPr lang="en-AU" sz="1800" dirty="0"/>
              <a:t>Shifted maintenance of records content into Section 1 and revised the list of records required</a:t>
            </a:r>
          </a:p>
          <a:p>
            <a:pPr>
              <a:lnSpc>
                <a:spcPct val="114000"/>
              </a:lnSpc>
              <a:spcBef>
                <a:spcPts val="600"/>
              </a:spcBef>
              <a:spcAft>
                <a:spcPts val="600"/>
              </a:spcAft>
            </a:pPr>
            <a:endParaRPr lang="en-AU" sz="1800" dirty="0"/>
          </a:p>
          <a:p>
            <a:pPr>
              <a:lnSpc>
                <a:spcPct val="114000"/>
              </a:lnSpc>
            </a:pPr>
            <a:endParaRPr lang="en-AU" sz="1800" dirty="0"/>
          </a:p>
        </p:txBody>
      </p:sp>
      <p:sp>
        <p:nvSpPr>
          <p:cNvPr id="9" name="Text Placeholder 7">
            <a:extLst>
              <a:ext uri="{FF2B5EF4-FFF2-40B4-BE49-F238E27FC236}">
                <a16:creationId xmlns:a16="http://schemas.microsoft.com/office/drawing/2014/main" id="{136B4F6B-676D-1DF3-CD89-BCB0AC34180D}"/>
              </a:ext>
            </a:extLst>
          </p:cNvPr>
          <p:cNvSpPr txBox="1">
            <a:spLocks/>
          </p:cNvSpPr>
          <p:nvPr/>
        </p:nvSpPr>
        <p:spPr>
          <a:xfrm>
            <a:off x="6266215" y="1862942"/>
            <a:ext cx="5567764" cy="449105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4000"/>
              </a:lnSpc>
              <a:buFont typeface="Arial" panose="020B0604020202020204" pitchFamily="34" charset="0"/>
              <a:buChar char="•"/>
            </a:pPr>
            <a:r>
              <a:rPr lang="en-GB" sz="1800" dirty="0"/>
              <a:t>Consolidated all requirements into Section 1, removed non-mandatory information such as best practice and responsibilities, to focus on key requirements</a:t>
            </a:r>
          </a:p>
          <a:p>
            <a:pPr marL="285750" indent="-285750">
              <a:lnSpc>
                <a:spcPct val="114000"/>
              </a:lnSpc>
              <a:buFont typeface="Arial" panose="020B0604020202020204" pitchFamily="34" charset="0"/>
              <a:buChar char="•"/>
            </a:pPr>
            <a:r>
              <a:rPr lang="en-GB" sz="1800" dirty="0"/>
              <a:t>Removed sample timeline and linked to NESA’s 2024 timetable of actions in Section 1 </a:t>
            </a:r>
          </a:p>
          <a:p>
            <a:pPr marL="285750" indent="-285750">
              <a:lnSpc>
                <a:spcPct val="114000"/>
              </a:lnSpc>
              <a:buFont typeface="Arial" panose="020B0604020202020204" pitchFamily="34" charset="0"/>
              <a:buChar char="•"/>
            </a:pPr>
            <a:r>
              <a:rPr lang="en-GB" sz="1800" dirty="0"/>
              <a:t>Included more support for teachers with links to program templates and examples of electronic HSC monitoring</a:t>
            </a:r>
          </a:p>
          <a:p>
            <a:pPr marL="285750" indent="-285750">
              <a:lnSpc>
                <a:spcPct val="114000"/>
              </a:lnSpc>
              <a:buFont typeface="Arial" panose="020B0604020202020204" pitchFamily="34" charset="0"/>
              <a:buChar char="•"/>
            </a:pPr>
            <a:r>
              <a:rPr lang="en-GB" sz="1800" dirty="0"/>
              <a:t>Changes to ATAR eligibility information </a:t>
            </a:r>
          </a:p>
          <a:p>
            <a:pPr marL="285750" indent="-285750">
              <a:lnSpc>
                <a:spcPct val="114000"/>
              </a:lnSpc>
              <a:buFont typeface="Arial" panose="020B0604020202020204" pitchFamily="34" charset="0"/>
              <a:buChar char="•"/>
            </a:pPr>
            <a:r>
              <a:rPr lang="en-GB" sz="1800" dirty="0"/>
              <a:t>Simplified the Principal and DEL sign off in Section 3 (previously called Appendix 2)</a:t>
            </a:r>
          </a:p>
        </p:txBody>
      </p:sp>
      <p:sp>
        <p:nvSpPr>
          <p:cNvPr id="2" name="Slide Number Placeholder 1">
            <a:extLst>
              <a:ext uri="{FF2B5EF4-FFF2-40B4-BE49-F238E27FC236}">
                <a16:creationId xmlns:a16="http://schemas.microsoft.com/office/drawing/2014/main" id="{67BE4EB5-651C-694B-3F39-413A13633825}"/>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80779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4214F-0118-9A62-185B-02C5820F3F97}"/>
              </a:ext>
            </a:extLst>
          </p:cNvPr>
          <p:cNvSpPr>
            <a:spLocks noGrp="1"/>
          </p:cNvSpPr>
          <p:nvPr>
            <p:ph type="title"/>
          </p:nvPr>
        </p:nvSpPr>
        <p:spPr/>
        <p:txBody>
          <a:bodyPr/>
          <a:lstStyle/>
          <a:p>
            <a:pPr>
              <a:lnSpc>
                <a:spcPct val="114000"/>
              </a:lnSpc>
            </a:pPr>
            <a:r>
              <a:rPr lang="en-AU" dirty="0"/>
              <a:t>Department’s monitoring advice (2 of 2)</a:t>
            </a:r>
          </a:p>
        </p:txBody>
      </p:sp>
      <p:sp>
        <p:nvSpPr>
          <p:cNvPr id="9" name="Text Placeholder 8">
            <a:extLst>
              <a:ext uri="{FF2B5EF4-FFF2-40B4-BE49-F238E27FC236}">
                <a16:creationId xmlns:a16="http://schemas.microsoft.com/office/drawing/2014/main" id="{5C9E30D5-B2F1-0F80-99FC-39C17ADFDBF3}"/>
              </a:ext>
            </a:extLst>
          </p:cNvPr>
          <p:cNvSpPr>
            <a:spLocks noGrp="1"/>
          </p:cNvSpPr>
          <p:nvPr>
            <p:ph type="body" sz="quarter" idx="18"/>
          </p:nvPr>
        </p:nvSpPr>
        <p:spPr>
          <a:xfrm>
            <a:off x="360000" y="2047992"/>
            <a:ext cx="6444001" cy="310015"/>
          </a:xfrm>
        </p:spPr>
        <p:txBody>
          <a:bodyPr/>
          <a:lstStyle/>
          <a:p>
            <a:r>
              <a:rPr lang="en-AU" sz="2000" dirty="0">
                <a:solidFill>
                  <a:schemeClr val="accent2"/>
                </a:solidFill>
                <a:latin typeface="+mj-lt"/>
              </a:rPr>
              <a:t>Content</a:t>
            </a:r>
          </a:p>
        </p:txBody>
      </p:sp>
      <p:sp>
        <p:nvSpPr>
          <p:cNvPr id="8" name="Text Placeholder 7">
            <a:extLst>
              <a:ext uri="{FF2B5EF4-FFF2-40B4-BE49-F238E27FC236}">
                <a16:creationId xmlns:a16="http://schemas.microsoft.com/office/drawing/2014/main" id="{9651A76A-4B52-AB7F-5FB3-C22B9E608293}"/>
              </a:ext>
            </a:extLst>
          </p:cNvPr>
          <p:cNvSpPr>
            <a:spLocks noGrp="1"/>
          </p:cNvSpPr>
          <p:nvPr>
            <p:ph type="body" sz="quarter" idx="17"/>
          </p:nvPr>
        </p:nvSpPr>
        <p:spPr>
          <a:xfrm>
            <a:off x="360363" y="2358007"/>
            <a:ext cx="6443637" cy="4139993"/>
          </a:xfrm>
        </p:spPr>
        <p:txBody>
          <a:bodyPr/>
          <a:lstStyle/>
          <a:p>
            <a:r>
              <a:rPr lang="en-GB" dirty="0"/>
              <a:t>3 sections contain essential information for the effective delivery and sign off for Stage 6 courses.</a:t>
            </a:r>
          </a:p>
          <a:p>
            <a:pPr marL="285750" indent="-285750">
              <a:buFont typeface="Arial" panose="020B0604020202020204" pitchFamily="34" charset="0"/>
              <a:buChar char="•"/>
            </a:pPr>
            <a:r>
              <a:rPr lang="en-GB" dirty="0"/>
              <a:t>Section 1 – HSC monitoring procedures</a:t>
            </a:r>
          </a:p>
          <a:p>
            <a:pPr marL="285750" indent="-285750">
              <a:buFont typeface="Arial" panose="020B0604020202020204" pitchFamily="34" charset="0"/>
              <a:buChar char="•"/>
            </a:pPr>
            <a:r>
              <a:rPr lang="en-GB" dirty="0"/>
              <a:t>Section 2 – HSC checklist and reminders</a:t>
            </a:r>
          </a:p>
          <a:p>
            <a:pPr marL="285750" indent="-285750">
              <a:buFont typeface="Arial" panose="020B0604020202020204" pitchFamily="34" charset="0"/>
              <a:buChar char="•"/>
            </a:pPr>
            <a:r>
              <a:rPr lang="en-GB" dirty="0"/>
              <a:t>Section 3 – Confirmation in </a:t>
            </a:r>
            <a:r>
              <a:rPr lang="en-GB" dirty="0" err="1"/>
              <a:t>SPaRO</a:t>
            </a:r>
            <a:endParaRPr lang="en-GB" dirty="0"/>
          </a:p>
          <a:p>
            <a:endParaRPr lang="en-AU" dirty="0"/>
          </a:p>
        </p:txBody>
      </p:sp>
      <p:pic>
        <p:nvPicPr>
          <p:cNvPr id="10" name="Picture 9" descr="Department's monitoring advice.">
            <a:extLst>
              <a:ext uri="{FF2B5EF4-FFF2-40B4-BE49-F238E27FC236}">
                <a16:creationId xmlns:a16="http://schemas.microsoft.com/office/drawing/2014/main" id="{86E5BE3C-AD97-FAD4-3FED-AA8E6303F4B1}"/>
              </a:ext>
            </a:extLst>
          </p:cNvPr>
          <p:cNvPicPr>
            <a:picLocks noChangeAspect="1"/>
          </p:cNvPicPr>
          <p:nvPr/>
        </p:nvPicPr>
        <p:blipFill rotWithShape="1">
          <a:blip r:embed="rId3"/>
          <a:srcRect r="39134"/>
          <a:stretch/>
        </p:blipFill>
        <p:spPr>
          <a:xfrm>
            <a:off x="7870972" y="1538975"/>
            <a:ext cx="3542690" cy="4959025"/>
          </a:xfrm>
          <a:prstGeom prst="rect">
            <a:avLst/>
          </a:prstGeom>
          <a:ln>
            <a:noFill/>
          </a:ln>
          <a:effectLst/>
        </p:spPr>
      </p:pic>
    </p:spTree>
    <p:extLst>
      <p:ext uri="{BB962C8B-B14F-4D97-AF65-F5344CB8AC3E}">
        <p14:creationId xmlns:p14="http://schemas.microsoft.com/office/powerpoint/2010/main" val="12148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D1271B-E094-8C76-5A88-9797CA8C14F5}"/>
              </a:ext>
            </a:extLst>
          </p:cNvPr>
          <p:cNvSpPr>
            <a:spLocks noGrp="1"/>
          </p:cNvSpPr>
          <p:nvPr>
            <p:ph type="title"/>
          </p:nvPr>
        </p:nvSpPr>
        <p:spPr>
          <a:xfrm>
            <a:off x="360001" y="360000"/>
            <a:ext cx="6313932" cy="545601"/>
          </a:xfrm>
        </p:spPr>
        <p:txBody>
          <a:bodyPr/>
          <a:lstStyle/>
          <a:p>
            <a:pPr>
              <a:lnSpc>
                <a:spcPct val="114000"/>
              </a:lnSpc>
            </a:pPr>
            <a:r>
              <a:rPr lang="en-AU" dirty="0"/>
              <a:t>HSC monitoring procedures (1 of 3)</a:t>
            </a:r>
          </a:p>
        </p:txBody>
      </p:sp>
      <p:sp>
        <p:nvSpPr>
          <p:cNvPr id="9" name="Text Placeholder 8">
            <a:extLst>
              <a:ext uri="{FF2B5EF4-FFF2-40B4-BE49-F238E27FC236}">
                <a16:creationId xmlns:a16="http://schemas.microsoft.com/office/drawing/2014/main" id="{3BEF53E8-9E96-7E34-D1B6-E7460695A3C1}"/>
              </a:ext>
            </a:extLst>
          </p:cNvPr>
          <p:cNvSpPr>
            <a:spLocks noGrp="1"/>
          </p:cNvSpPr>
          <p:nvPr>
            <p:ph type="body" sz="quarter" idx="18"/>
          </p:nvPr>
        </p:nvSpPr>
        <p:spPr>
          <a:xfrm>
            <a:off x="360001" y="1633985"/>
            <a:ext cx="6444001" cy="310015"/>
          </a:xfrm>
        </p:spPr>
        <p:txBody>
          <a:bodyPr/>
          <a:lstStyle/>
          <a:p>
            <a:r>
              <a:rPr lang="en-AU" dirty="0"/>
              <a:t>School-based assessment</a:t>
            </a:r>
          </a:p>
        </p:txBody>
      </p:sp>
      <p:pic>
        <p:nvPicPr>
          <p:cNvPr id="14" name="Picture 13" descr="Red and white concentric circles with the text, 'ACE 8072' at the centre.">
            <a:extLst>
              <a:ext uri="{FF2B5EF4-FFF2-40B4-BE49-F238E27FC236}">
                <a16:creationId xmlns:a16="http://schemas.microsoft.com/office/drawing/2014/main" id="{489A2BFF-6A29-86A0-5ABF-565E0E38B35D}"/>
              </a:ext>
            </a:extLst>
          </p:cNvPr>
          <p:cNvPicPr>
            <a:picLocks noChangeAspect="1"/>
          </p:cNvPicPr>
          <p:nvPr/>
        </p:nvPicPr>
        <p:blipFill rotWithShape="1">
          <a:blip r:embed="rId3"/>
          <a:srcRect l="1780" t="1009" r="7189" b="4271"/>
          <a:stretch/>
        </p:blipFill>
        <p:spPr>
          <a:xfrm>
            <a:off x="1109540" y="1962000"/>
            <a:ext cx="4944921" cy="4536000"/>
          </a:xfrm>
          <a:prstGeom prst="rect">
            <a:avLst/>
          </a:prstGeom>
          <a:noFill/>
        </p:spPr>
      </p:pic>
      <p:sp>
        <p:nvSpPr>
          <p:cNvPr id="7" name="Content Placeholder 6">
            <a:extLst>
              <a:ext uri="{FF2B5EF4-FFF2-40B4-BE49-F238E27FC236}">
                <a16:creationId xmlns:a16="http://schemas.microsoft.com/office/drawing/2014/main" id="{A6799C1E-60E9-C480-3444-D9A333CBA3D2}"/>
              </a:ext>
            </a:extLst>
          </p:cNvPr>
          <p:cNvSpPr>
            <a:spLocks noGrp="1"/>
          </p:cNvSpPr>
          <p:nvPr>
            <p:ph sz="half" idx="2"/>
          </p:nvPr>
        </p:nvSpPr>
        <p:spPr>
          <a:xfrm>
            <a:off x="7405612" y="1633985"/>
            <a:ext cx="4426387" cy="4554000"/>
          </a:xfrm>
        </p:spPr>
        <p:txBody>
          <a:bodyPr/>
          <a:lstStyle/>
          <a:p>
            <a:pPr marR="0" lvl="0" algn="l" defTabSz="685798" rtl="0" eaLnBrk="1" fontAlgn="base" latinLnBrk="0" hangingPunct="1">
              <a:lnSpc>
                <a:spcPct val="150000"/>
              </a:lnSpc>
              <a:spcBef>
                <a:spcPts val="0"/>
              </a:spcBef>
              <a:spcAft>
                <a:spcPts val="600"/>
              </a:spcAft>
              <a:buClrTx/>
              <a:buSzTx/>
              <a:tabLst/>
              <a:defRPr/>
            </a:pPr>
            <a:r>
              <a:rPr lang="en-GB" dirty="0"/>
              <a:t>Schools are required to develop an assessment program for each of their HSC courses and provide students with written advice about the school’s requirements for assessment in each course. </a:t>
            </a:r>
          </a:p>
          <a:p>
            <a:pPr marR="0" lvl="0" algn="l" defTabSz="685798" rtl="0" eaLnBrk="1" fontAlgn="base" latinLnBrk="0" hangingPunct="1">
              <a:lnSpc>
                <a:spcPct val="150000"/>
              </a:lnSpc>
              <a:spcBef>
                <a:spcPts val="0"/>
              </a:spcBef>
              <a:spcAft>
                <a:spcPts val="600"/>
              </a:spcAft>
              <a:buClrTx/>
              <a:buSzTx/>
              <a:tabLst/>
              <a:defRPr/>
            </a:pPr>
            <a:endParaRPr lang="en-GB" dirty="0"/>
          </a:p>
        </p:txBody>
      </p:sp>
    </p:spTree>
    <p:extLst>
      <p:ext uri="{BB962C8B-B14F-4D97-AF65-F5344CB8AC3E}">
        <p14:creationId xmlns:p14="http://schemas.microsoft.com/office/powerpoint/2010/main" val="242021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3B2612-EC0A-679F-FAAE-497B06F51F4A}"/>
              </a:ext>
            </a:extLst>
          </p:cNvPr>
          <p:cNvSpPr>
            <a:spLocks noGrp="1"/>
          </p:cNvSpPr>
          <p:nvPr>
            <p:ph type="title"/>
          </p:nvPr>
        </p:nvSpPr>
        <p:spPr/>
        <p:txBody>
          <a:bodyPr/>
          <a:lstStyle/>
          <a:p>
            <a:r>
              <a:rPr lang="en-AU" dirty="0"/>
              <a:t>HSC monitoring procedures (2 of 3)</a:t>
            </a:r>
          </a:p>
        </p:txBody>
      </p:sp>
      <p:sp>
        <p:nvSpPr>
          <p:cNvPr id="7" name="Text Placeholder 6">
            <a:extLst>
              <a:ext uri="{FF2B5EF4-FFF2-40B4-BE49-F238E27FC236}">
                <a16:creationId xmlns:a16="http://schemas.microsoft.com/office/drawing/2014/main" id="{2942469F-CACC-02EC-2EFD-0EA849BC28FC}"/>
              </a:ext>
            </a:extLst>
          </p:cNvPr>
          <p:cNvSpPr>
            <a:spLocks noGrp="1"/>
          </p:cNvSpPr>
          <p:nvPr>
            <p:ph type="body" sz="quarter" idx="18"/>
          </p:nvPr>
        </p:nvSpPr>
        <p:spPr/>
        <p:txBody>
          <a:bodyPr/>
          <a:lstStyle/>
          <a:p>
            <a:r>
              <a:rPr lang="en-AU" dirty="0"/>
              <a:t>Appropriate procedures</a:t>
            </a:r>
          </a:p>
        </p:txBody>
      </p:sp>
      <p:sp>
        <p:nvSpPr>
          <p:cNvPr id="10" name="Freeform: Shape 9">
            <a:extLst>
              <a:ext uri="{FF2B5EF4-FFF2-40B4-BE49-F238E27FC236}">
                <a16:creationId xmlns:a16="http://schemas.microsoft.com/office/drawing/2014/main" id="{3C8C8347-7A14-E9EE-F7A7-C45853D0C86C}"/>
              </a:ext>
            </a:extLst>
          </p:cNvPr>
          <p:cNvSpPr/>
          <p:nvPr/>
        </p:nvSpPr>
        <p:spPr>
          <a:xfrm>
            <a:off x="855394" y="1900062"/>
            <a:ext cx="3267710" cy="1960626"/>
          </a:xfrm>
          <a:custGeom>
            <a:avLst/>
            <a:gdLst>
              <a:gd name="connsiteX0" fmla="*/ 0 w 2970645"/>
              <a:gd name="connsiteY0" fmla="*/ 297070 h 1782387"/>
              <a:gd name="connsiteX1" fmla="*/ 297070 w 2970645"/>
              <a:gd name="connsiteY1" fmla="*/ 0 h 1782387"/>
              <a:gd name="connsiteX2" fmla="*/ 2673575 w 2970645"/>
              <a:gd name="connsiteY2" fmla="*/ 0 h 1782387"/>
              <a:gd name="connsiteX3" fmla="*/ 2970645 w 2970645"/>
              <a:gd name="connsiteY3" fmla="*/ 297070 h 1782387"/>
              <a:gd name="connsiteX4" fmla="*/ 2970645 w 2970645"/>
              <a:gd name="connsiteY4" fmla="*/ 1485317 h 1782387"/>
              <a:gd name="connsiteX5" fmla="*/ 2673575 w 2970645"/>
              <a:gd name="connsiteY5" fmla="*/ 1782387 h 1782387"/>
              <a:gd name="connsiteX6" fmla="*/ 297070 w 2970645"/>
              <a:gd name="connsiteY6" fmla="*/ 1782387 h 1782387"/>
              <a:gd name="connsiteX7" fmla="*/ 0 w 2970645"/>
              <a:gd name="connsiteY7" fmla="*/ 1485317 h 1782387"/>
              <a:gd name="connsiteX8" fmla="*/ 0 w 2970645"/>
              <a:gd name="connsiteY8" fmla="*/ 297070 h 17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645" h="1782387">
                <a:moveTo>
                  <a:pt x="0" y="297070"/>
                </a:moveTo>
                <a:cubicBezTo>
                  <a:pt x="0" y="133003"/>
                  <a:pt x="133003" y="0"/>
                  <a:pt x="297070" y="0"/>
                </a:cubicBezTo>
                <a:lnTo>
                  <a:pt x="2673575" y="0"/>
                </a:lnTo>
                <a:cubicBezTo>
                  <a:pt x="2837642" y="0"/>
                  <a:pt x="2970645" y="133003"/>
                  <a:pt x="2970645" y="297070"/>
                </a:cubicBezTo>
                <a:lnTo>
                  <a:pt x="2970645" y="1485317"/>
                </a:lnTo>
                <a:cubicBezTo>
                  <a:pt x="2970645" y="1649384"/>
                  <a:pt x="2837642" y="1782387"/>
                  <a:pt x="2673575" y="1782387"/>
                </a:cubicBezTo>
                <a:lnTo>
                  <a:pt x="297070" y="1782387"/>
                </a:lnTo>
                <a:cubicBezTo>
                  <a:pt x="133003" y="1782387"/>
                  <a:pt x="0" y="1649384"/>
                  <a:pt x="0" y="1485317"/>
                </a:cubicBezTo>
                <a:lnTo>
                  <a:pt x="0" y="297070"/>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63209" tIns="163209" rIns="163209" bIns="163209" numCol="1" spcCol="1270" anchor="ctr" anchorCtr="0">
            <a:noAutofit/>
          </a:bodyPr>
          <a:lstStyle/>
          <a:p>
            <a:pPr marL="82550" lvl="0" defTabSz="889000">
              <a:lnSpc>
                <a:spcPct val="150000"/>
              </a:lnSpc>
              <a:spcBef>
                <a:spcPct val="0"/>
              </a:spcBef>
              <a:spcAft>
                <a:spcPct val="35000"/>
              </a:spcAft>
              <a:buNone/>
            </a:pPr>
            <a:r>
              <a:rPr lang="en-AU" sz="1800" kern="1200" dirty="0">
                <a:solidFill>
                  <a:schemeClr val="tx1"/>
                </a:solidFill>
              </a:rPr>
              <a:t>What is the timeframe for marking and returning assessments to students?</a:t>
            </a:r>
          </a:p>
        </p:txBody>
      </p:sp>
      <p:sp>
        <p:nvSpPr>
          <p:cNvPr id="11" name="Freeform: Shape 10">
            <a:extLst>
              <a:ext uri="{FF2B5EF4-FFF2-40B4-BE49-F238E27FC236}">
                <a16:creationId xmlns:a16="http://schemas.microsoft.com/office/drawing/2014/main" id="{C8051F05-5C82-385B-31EA-3996D20F45D4}"/>
              </a:ext>
            </a:extLst>
          </p:cNvPr>
          <p:cNvSpPr/>
          <p:nvPr/>
        </p:nvSpPr>
        <p:spPr>
          <a:xfrm>
            <a:off x="4382676" y="1900062"/>
            <a:ext cx="3267710" cy="1960626"/>
          </a:xfrm>
          <a:custGeom>
            <a:avLst/>
            <a:gdLst>
              <a:gd name="connsiteX0" fmla="*/ 0 w 2970645"/>
              <a:gd name="connsiteY0" fmla="*/ 297070 h 1782387"/>
              <a:gd name="connsiteX1" fmla="*/ 297070 w 2970645"/>
              <a:gd name="connsiteY1" fmla="*/ 0 h 1782387"/>
              <a:gd name="connsiteX2" fmla="*/ 2673575 w 2970645"/>
              <a:gd name="connsiteY2" fmla="*/ 0 h 1782387"/>
              <a:gd name="connsiteX3" fmla="*/ 2970645 w 2970645"/>
              <a:gd name="connsiteY3" fmla="*/ 297070 h 1782387"/>
              <a:gd name="connsiteX4" fmla="*/ 2970645 w 2970645"/>
              <a:gd name="connsiteY4" fmla="*/ 1485317 h 1782387"/>
              <a:gd name="connsiteX5" fmla="*/ 2673575 w 2970645"/>
              <a:gd name="connsiteY5" fmla="*/ 1782387 h 1782387"/>
              <a:gd name="connsiteX6" fmla="*/ 297070 w 2970645"/>
              <a:gd name="connsiteY6" fmla="*/ 1782387 h 1782387"/>
              <a:gd name="connsiteX7" fmla="*/ 0 w 2970645"/>
              <a:gd name="connsiteY7" fmla="*/ 1485317 h 1782387"/>
              <a:gd name="connsiteX8" fmla="*/ 0 w 2970645"/>
              <a:gd name="connsiteY8" fmla="*/ 297070 h 17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645" h="1782387">
                <a:moveTo>
                  <a:pt x="0" y="297070"/>
                </a:moveTo>
                <a:cubicBezTo>
                  <a:pt x="0" y="133003"/>
                  <a:pt x="133003" y="0"/>
                  <a:pt x="297070" y="0"/>
                </a:cubicBezTo>
                <a:lnTo>
                  <a:pt x="2673575" y="0"/>
                </a:lnTo>
                <a:cubicBezTo>
                  <a:pt x="2837642" y="0"/>
                  <a:pt x="2970645" y="133003"/>
                  <a:pt x="2970645" y="297070"/>
                </a:cubicBezTo>
                <a:lnTo>
                  <a:pt x="2970645" y="1485317"/>
                </a:lnTo>
                <a:cubicBezTo>
                  <a:pt x="2970645" y="1649384"/>
                  <a:pt x="2837642" y="1782387"/>
                  <a:pt x="2673575" y="1782387"/>
                </a:cubicBezTo>
                <a:lnTo>
                  <a:pt x="297070" y="1782387"/>
                </a:lnTo>
                <a:cubicBezTo>
                  <a:pt x="133003" y="1782387"/>
                  <a:pt x="0" y="1649384"/>
                  <a:pt x="0" y="1485317"/>
                </a:cubicBezTo>
                <a:lnTo>
                  <a:pt x="0" y="297070"/>
                </a:lnTo>
                <a:close/>
              </a:path>
            </a:pathLst>
          </a:custGeom>
          <a:solidFill>
            <a:schemeClr val="accent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63209" tIns="163209" rIns="163209" bIns="163209" numCol="1" spcCol="1270" anchor="ctr" anchorCtr="0">
            <a:noAutofit/>
          </a:bodyPr>
          <a:lstStyle/>
          <a:p>
            <a:pPr marL="177800" lvl="0" defTabSz="889000">
              <a:lnSpc>
                <a:spcPct val="150000"/>
              </a:lnSpc>
              <a:spcBef>
                <a:spcPct val="0"/>
              </a:spcBef>
              <a:spcAft>
                <a:spcPct val="35000"/>
              </a:spcAft>
              <a:buNone/>
            </a:pPr>
            <a:r>
              <a:rPr lang="en-AU" sz="1800" kern="1200" dirty="0"/>
              <a:t>How explicit is feedback to students?</a:t>
            </a:r>
          </a:p>
        </p:txBody>
      </p:sp>
      <p:sp>
        <p:nvSpPr>
          <p:cNvPr id="12" name="Freeform: Shape 11">
            <a:extLst>
              <a:ext uri="{FF2B5EF4-FFF2-40B4-BE49-F238E27FC236}">
                <a16:creationId xmlns:a16="http://schemas.microsoft.com/office/drawing/2014/main" id="{A8848C74-8443-01E3-9CEF-5B1190B2CEB4}"/>
              </a:ext>
            </a:extLst>
          </p:cNvPr>
          <p:cNvSpPr/>
          <p:nvPr/>
        </p:nvSpPr>
        <p:spPr>
          <a:xfrm>
            <a:off x="7909958" y="1900062"/>
            <a:ext cx="3267710" cy="1960626"/>
          </a:xfrm>
          <a:custGeom>
            <a:avLst/>
            <a:gdLst>
              <a:gd name="connsiteX0" fmla="*/ 0 w 2970645"/>
              <a:gd name="connsiteY0" fmla="*/ 297070 h 1782387"/>
              <a:gd name="connsiteX1" fmla="*/ 297070 w 2970645"/>
              <a:gd name="connsiteY1" fmla="*/ 0 h 1782387"/>
              <a:gd name="connsiteX2" fmla="*/ 2673575 w 2970645"/>
              <a:gd name="connsiteY2" fmla="*/ 0 h 1782387"/>
              <a:gd name="connsiteX3" fmla="*/ 2970645 w 2970645"/>
              <a:gd name="connsiteY3" fmla="*/ 297070 h 1782387"/>
              <a:gd name="connsiteX4" fmla="*/ 2970645 w 2970645"/>
              <a:gd name="connsiteY4" fmla="*/ 1485317 h 1782387"/>
              <a:gd name="connsiteX5" fmla="*/ 2673575 w 2970645"/>
              <a:gd name="connsiteY5" fmla="*/ 1782387 h 1782387"/>
              <a:gd name="connsiteX6" fmla="*/ 297070 w 2970645"/>
              <a:gd name="connsiteY6" fmla="*/ 1782387 h 1782387"/>
              <a:gd name="connsiteX7" fmla="*/ 0 w 2970645"/>
              <a:gd name="connsiteY7" fmla="*/ 1485317 h 1782387"/>
              <a:gd name="connsiteX8" fmla="*/ 0 w 2970645"/>
              <a:gd name="connsiteY8" fmla="*/ 297070 h 17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645" h="1782387">
                <a:moveTo>
                  <a:pt x="0" y="297070"/>
                </a:moveTo>
                <a:cubicBezTo>
                  <a:pt x="0" y="133003"/>
                  <a:pt x="133003" y="0"/>
                  <a:pt x="297070" y="0"/>
                </a:cubicBezTo>
                <a:lnTo>
                  <a:pt x="2673575" y="0"/>
                </a:lnTo>
                <a:cubicBezTo>
                  <a:pt x="2837642" y="0"/>
                  <a:pt x="2970645" y="133003"/>
                  <a:pt x="2970645" y="297070"/>
                </a:cubicBezTo>
                <a:lnTo>
                  <a:pt x="2970645" y="1485317"/>
                </a:lnTo>
                <a:cubicBezTo>
                  <a:pt x="2970645" y="1649384"/>
                  <a:pt x="2837642" y="1782387"/>
                  <a:pt x="2673575" y="1782387"/>
                </a:cubicBezTo>
                <a:lnTo>
                  <a:pt x="297070" y="1782387"/>
                </a:lnTo>
                <a:cubicBezTo>
                  <a:pt x="133003" y="1782387"/>
                  <a:pt x="0" y="1649384"/>
                  <a:pt x="0" y="1485317"/>
                </a:cubicBezTo>
                <a:lnTo>
                  <a:pt x="0" y="297070"/>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63209" tIns="163209" rIns="163209" bIns="163209" numCol="1" spcCol="1270" anchor="ctr" anchorCtr="0">
            <a:noAutofit/>
          </a:bodyPr>
          <a:lstStyle/>
          <a:p>
            <a:pPr marL="273050" lvl="0" defTabSz="889000">
              <a:lnSpc>
                <a:spcPct val="150000"/>
              </a:lnSpc>
              <a:spcBef>
                <a:spcPct val="0"/>
              </a:spcBef>
              <a:spcAft>
                <a:spcPct val="35000"/>
              </a:spcAft>
              <a:buNone/>
            </a:pPr>
            <a:r>
              <a:rPr lang="en-AU" sz="1800" kern="1200" dirty="0">
                <a:solidFill>
                  <a:schemeClr val="tx1"/>
                </a:solidFill>
              </a:rPr>
              <a:t>How and where are all assessment marks securely recorded?</a:t>
            </a:r>
          </a:p>
        </p:txBody>
      </p:sp>
      <p:sp>
        <p:nvSpPr>
          <p:cNvPr id="13" name="Freeform: Shape 12">
            <a:extLst>
              <a:ext uri="{FF2B5EF4-FFF2-40B4-BE49-F238E27FC236}">
                <a16:creationId xmlns:a16="http://schemas.microsoft.com/office/drawing/2014/main" id="{611E2DF6-619A-1D2A-30C5-D9CAABD54BCC}"/>
              </a:ext>
            </a:extLst>
          </p:cNvPr>
          <p:cNvSpPr/>
          <p:nvPr/>
        </p:nvSpPr>
        <p:spPr>
          <a:xfrm>
            <a:off x="855394" y="4122014"/>
            <a:ext cx="3267710" cy="1960626"/>
          </a:xfrm>
          <a:custGeom>
            <a:avLst/>
            <a:gdLst>
              <a:gd name="connsiteX0" fmla="*/ 0 w 2970645"/>
              <a:gd name="connsiteY0" fmla="*/ 297070 h 1782387"/>
              <a:gd name="connsiteX1" fmla="*/ 297070 w 2970645"/>
              <a:gd name="connsiteY1" fmla="*/ 0 h 1782387"/>
              <a:gd name="connsiteX2" fmla="*/ 2673575 w 2970645"/>
              <a:gd name="connsiteY2" fmla="*/ 0 h 1782387"/>
              <a:gd name="connsiteX3" fmla="*/ 2970645 w 2970645"/>
              <a:gd name="connsiteY3" fmla="*/ 297070 h 1782387"/>
              <a:gd name="connsiteX4" fmla="*/ 2970645 w 2970645"/>
              <a:gd name="connsiteY4" fmla="*/ 1485317 h 1782387"/>
              <a:gd name="connsiteX5" fmla="*/ 2673575 w 2970645"/>
              <a:gd name="connsiteY5" fmla="*/ 1782387 h 1782387"/>
              <a:gd name="connsiteX6" fmla="*/ 297070 w 2970645"/>
              <a:gd name="connsiteY6" fmla="*/ 1782387 h 1782387"/>
              <a:gd name="connsiteX7" fmla="*/ 0 w 2970645"/>
              <a:gd name="connsiteY7" fmla="*/ 1485317 h 1782387"/>
              <a:gd name="connsiteX8" fmla="*/ 0 w 2970645"/>
              <a:gd name="connsiteY8" fmla="*/ 297070 h 17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645" h="1782387">
                <a:moveTo>
                  <a:pt x="0" y="297070"/>
                </a:moveTo>
                <a:cubicBezTo>
                  <a:pt x="0" y="133003"/>
                  <a:pt x="133003" y="0"/>
                  <a:pt x="297070" y="0"/>
                </a:cubicBezTo>
                <a:lnTo>
                  <a:pt x="2673575" y="0"/>
                </a:lnTo>
                <a:cubicBezTo>
                  <a:pt x="2837642" y="0"/>
                  <a:pt x="2970645" y="133003"/>
                  <a:pt x="2970645" y="297070"/>
                </a:cubicBezTo>
                <a:lnTo>
                  <a:pt x="2970645" y="1485317"/>
                </a:lnTo>
                <a:cubicBezTo>
                  <a:pt x="2970645" y="1649384"/>
                  <a:pt x="2837642" y="1782387"/>
                  <a:pt x="2673575" y="1782387"/>
                </a:cubicBezTo>
                <a:lnTo>
                  <a:pt x="297070" y="1782387"/>
                </a:lnTo>
                <a:cubicBezTo>
                  <a:pt x="133003" y="1782387"/>
                  <a:pt x="0" y="1649384"/>
                  <a:pt x="0" y="1485317"/>
                </a:cubicBezTo>
                <a:lnTo>
                  <a:pt x="0" y="297070"/>
                </a:lnTo>
                <a:close/>
              </a:path>
            </a:pathLst>
          </a:custGeom>
          <a:solidFill>
            <a:schemeClr val="accent3"/>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63209" tIns="163209" rIns="163209" bIns="163209" numCol="1" spcCol="1270" anchor="ctr" anchorCtr="0">
            <a:noAutofit/>
          </a:bodyPr>
          <a:lstStyle/>
          <a:p>
            <a:pPr marL="177800" lvl="0" defTabSz="889000">
              <a:lnSpc>
                <a:spcPct val="150000"/>
              </a:lnSpc>
              <a:spcBef>
                <a:spcPct val="0"/>
              </a:spcBef>
              <a:spcAft>
                <a:spcPct val="35000"/>
              </a:spcAft>
              <a:buNone/>
            </a:pPr>
            <a:r>
              <a:rPr lang="en-AU" sz="1800" kern="1200" dirty="0">
                <a:solidFill>
                  <a:schemeClr val="tx1"/>
                </a:solidFill>
              </a:rPr>
              <a:t>How can you balance reliability and teacher workload when marking assessments? </a:t>
            </a:r>
          </a:p>
        </p:txBody>
      </p:sp>
      <p:sp>
        <p:nvSpPr>
          <p:cNvPr id="14" name="Freeform: Shape 13">
            <a:extLst>
              <a:ext uri="{FF2B5EF4-FFF2-40B4-BE49-F238E27FC236}">
                <a16:creationId xmlns:a16="http://schemas.microsoft.com/office/drawing/2014/main" id="{B64013DF-B724-1159-4469-DD0C50123851}"/>
              </a:ext>
            </a:extLst>
          </p:cNvPr>
          <p:cNvSpPr/>
          <p:nvPr/>
        </p:nvSpPr>
        <p:spPr>
          <a:xfrm>
            <a:off x="4382676" y="4122014"/>
            <a:ext cx="3267710" cy="1960626"/>
          </a:xfrm>
          <a:custGeom>
            <a:avLst/>
            <a:gdLst>
              <a:gd name="connsiteX0" fmla="*/ 0 w 2970645"/>
              <a:gd name="connsiteY0" fmla="*/ 297070 h 1782387"/>
              <a:gd name="connsiteX1" fmla="*/ 297070 w 2970645"/>
              <a:gd name="connsiteY1" fmla="*/ 0 h 1782387"/>
              <a:gd name="connsiteX2" fmla="*/ 2673575 w 2970645"/>
              <a:gd name="connsiteY2" fmla="*/ 0 h 1782387"/>
              <a:gd name="connsiteX3" fmla="*/ 2970645 w 2970645"/>
              <a:gd name="connsiteY3" fmla="*/ 297070 h 1782387"/>
              <a:gd name="connsiteX4" fmla="*/ 2970645 w 2970645"/>
              <a:gd name="connsiteY4" fmla="*/ 1485317 h 1782387"/>
              <a:gd name="connsiteX5" fmla="*/ 2673575 w 2970645"/>
              <a:gd name="connsiteY5" fmla="*/ 1782387 h 1782387"/>
              <a:gd name="connsiteX6" fmla="*/ 297070 w 2970645"/>
              <a:gd name="connsiteY6" fmla="*/ 1782387 h 1782387"/>
              <a:gd name="connsiteX7" fmla="*/ 0 w 2970645"/>
              <a:gd name="connsiteY7" fmla="*/ 1485317 h 1782387"/>
              <a:gd name="connsiteX8" fmla="*/ 0 w 2970645"/>
              <a:gd name="connsiteY8" fmla="*/ 297070 h 17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645" h="1782387">
                <a:moveTo>
                  <a:pt x="0" y="297070"/>
                </a:moveTo>
                <a:cubicBezTo>
                  <a:pt x="0" y="133003"/>
                  <a:pt x="133003" y="0"/>
                  <a:pt x="297070" y="0"/>
                </a:cubicBezTo>
                <a:lnTo>
                  <a:pt x="2673575" y="0"/>
                </a:lnTo>
                <a:cubicBezTo>
                  <a:pt x="2837642" y="0"/>
                  <a:pt x="2970645" y="133003"/>
                  <a:pt x="2970645" y="297070"/>
                </a:cubicBezTo>
                <a:lnTo>
                  <a:pt x="2970645" y="1485317"/>
                </a:lnTo>
                <a:cubicBezTo>
                  <a:pt x="2970645" y="1649384"/>
                  <a:pt x="2837642" y="1782387"/>
                  <a:pt x="2673575" y="1782387"/>
                </a:cubicBezTo>
                <a:lnTo>
                  <a:pt x="297070" y="1782387"/>
                </a:lnTo>
                <a:cubicBezTo>
                  <a:pt x="133003" y="1782387"/>
                  <a:pt x="0" y="1649384"/>
                  <a:pt x="0" y="1485317"/>
                </a:cubicBezTo>
                <a:lnTo>
                  <a:pt x="0" y="297070"/>
                </a:lnTo>
                <a:close/>
              </a:path>
            </a:pathLst>
          </a:custGeom>
          <a:solidFill>
            <a:schemeClr val="accent4"/>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63209" tIns="163209" rIns="163209" bIns="163209" numCol="1" spcCol="1270" anchor="ctr" anchorCtr="0">
            <a:noAutofit/>
          </a:bodyPr>
          <a:lstStyle/>
          <a:p>
            <a:pPr marL="177800" lvl="0" defTabSz="889000">
              <a:lnSpc>
                <a:spcPct val="150000"/>
              </a:lnSpc>
              <a:spcBef>
                <a:spcPct val="0"/>
              </a:spcBef>
              <a:spcAft>
                <a:spcPct val="35000"/>
              </a:spcAft>
              <a:buNone/>
            </a:pPr>
            <a:r>
              <a:rPr lang="en-AU" sz="1800" kern="1200" dirty="0">
                <a:solidFill>
                  <a:schemeClr val="tx1"/>
                </a:solidFill>
              </a:rPr>
              <a:t>What is your school’s approach to collecting work samples? </a:t>
            </a:r>
          </a:p>
        </p:txBody>
      </p:sp>
      <p:sp>
        <p:nvSpPr>
          <p:cNvPr id="15" name="Freeform: Shape 14">
            <a:extLst>
              <a:ext uri="{FF2B5EF4-FFF2-40B4-BE49-F238E27FC236}">
                <a16:creationId xmlns:a16="http://schemas.microsoft.com/office/drawing/2014/main" id="{A0883945-2348-03B9-1A35-ABC9F27FCA2A}"/>
              </a:ext>
            </a:extLst>
          </p:cNvPr>
          <p:cNvSpPr/>
          <p:nvPr/>
        </p:nvSpPr>
        <p:spPr>
          <a:xfrm>
            <a:off x="7909958" y="4122014"/>
            <a:ext cx="3267710" cy="1960626"/>
          </a:xfrm>
          <a:custGeom>
            <a:avLst/>
            <a:gdLst>
              <a:gd name="connsiteX0" fmla="*/ 0 w 2970645"/>
              <a:gd name="connsiteY0" fmla="*/ 297070 h 1782387"/>
              <a:gd name="connsiteX1" fmla="*/ 297070 w 2970645"/>
              <a:gd name="connsiteY1" fmla="*/ 0 h 1782387"/>
              <a:gd name="connsiteX2" fmla="*/ 2673575 w 2970645"/>
              <a:gd name="connsiteY2" fmla="*/ 0 h 1782387"/>
              <a:gd name="connsiteX3" fmla="*/ 2970645 w 2970645"/>
              <a:gd name="connsiteY3" fmla="*/ 297070 h 1782387"/>
              <a:gd name="connsiteX4" fmla="*/ 2970645 w 2970645"/>
              <a:gd name="connsiteY4" fmla="*/ 1485317 h 1782387"/>
              <a:gd name="connsiteX5" fmla="*/ 2673575 w 2970645"/>
              <a:gd name="connsiteY5" fmla="*/ 1782387 h 1782387"/>
              <a:gd name="connsiteX6" fmla="*/ 297070 w 2970645"/>
              <a:gd name="connsiteY6" fmla="*/ 1782387 h 1782387"/>
              <a:gd name="connsiteX7" fmla="*/ 0 w 2970645"/>
              <a:gd name="connsiteY7" fmla="*/ 1485317 h 1782387"/>
              <a:gd name="connsiteX8" fmla="*/ 0 w 2970645"/>
              <a:gd name="connsiteY8" fmla="*/ 297070 h 17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645" h="1782387">
                <a:moveTo>
                  <a:pt x="0" y="297070"/>
                </a:moveTo>
                <a:cubicBezTo>
                  <a:pt x="0" y="133003"/>
                  <a:pt x="133003" y="0"/>
                  <a:pt x="297070" y="0"/>
                </a:cubicBezTo>
                <a:lnTo>
                  <a:pt x="2673575" y="0"/>
                </a:lnTo>
                <a:cubicBezTo>
                  <a:pt x="2837642" y="0"/>
                  <a:pt x="2970645" y="133003"/>
                  <a:pt x="2970645" y="297070"/>
                </a:cubicBezTo>
                <a:lnTo>
                  <a:pt x="2970645" y="1485317"/>
                </a:lnTo>
                <a:cubicBezTo>
                  <a:pt x="2970645" y="1649384"/>
                  <a:pt x="2837642" y="1782387"/>
                  <a:pt x="2673575" y="1782387"/>
                </a:cubicBezTo>
                <a:lnTo>
                  <a:pt x="297070" y="1782387"/>
                </a:lnTo>
                <a:cubicBezTo>
                  <a:pt x="133003" y="1782387"/>
                  <a:pt x="0" y="1649384"/>
                  <a:pt x="0" y="1485317"/>
                </a:cubicBezTo>
                <a:lnTo>
                  <a:pt x="0" y="297070"/>
                </a:lnTo>
                <a:close/>
              </a:path>
            </a:pathLst>
          </a:custGeom>
          <a:solidFill>
            <a:schemeClr val="tx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63209" tIns="163209" rIns="163209" bIns="163209" numCol="1" spcCol="1270" anchor="ctr" anchorCtr="0">
            <a:noAutofit/>
          </a:bodyPr>
          <a:lstStyle/>
          <a:p>
            <a:pPr marL="273050" lvl="0" defTabSz="889000">
              <a:lnSpc>
                <a:spcPct val="150000"/>
              </a:lnSpc>
              <a:spcBef>
                <a:spcPct val="0"/>
              </a:spcBef>
              <a:spcAft>
                <a:spcPct val="35000"/>
              </a:spcAft>
              <a:buNone/>
            </a:pPr>
            <a:r>
              <a:rPr lang="en-AU" sz="1800" kern="1200" dirty="0"/>
              <a:t>How do you deal with draft submissions?</a:t>
            </a:r>
          </a:p>
        </p:txBody>
      </p:sp>
      <p:sp>
        <p:nvSpPr>
          <p:cNvPr id="2" name="Slide Number Placeholder 1">
            <a:extLst>
              <a:ext uri="{FF2B5EF4-FFF2-40B4-BE49-F238E27FC236}">
                <a16:creationId xmlns:a16="http://schemas.microsoft.com/office/drawing/2014/main" id="{D06A5B61-A5A1-3F90-17E9-9DB2A32743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5722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51F58F-270A-25BB-A857-27541474B370}"/>
              </a:ext>
            </a:extLst>
          </p:cNvPr>
          <p:cNvSpPr>
            <a:spLocks noGrp="1"/>
          </p:cNvSpPr>
          <p:nvPr>
            <p:ph type="title"/>
          </p:nvPr>
        </p:nvSpPr>
        <p:spPr/>
        <p:txBody>
          <a:bodyPr/>
          <a:lstStyle/>
          <a:p>
            <a:r>
              <a:rPr lang="en-AU" dirty="0"/>
              <a:t>HSC monitoring procedures (3 of 3)</a:t>
            </a:r>
          </a:p>
        </p:txBody>
      </p:sp>
      <p:sp>
        <p:nvSpPr>
          <p:cNvPr id="4" name="Text Placeholder 3">
            <a:extLst>
              <a:ext uri="{FF2B5EF4-FFF2-40B4-BE49-F238E27FC236}">
                <a16:creationId xmlns:a16="http://schemas.microsoft.com/office/drawing/2014/main" id="{D1C9455D-C533-1EEE-C202-00B39699D9EE}"/>
              </a:ext>
            </a:extLst>
          </p:cNvPr>
          <p:cNvSpPr>
            <a:spLocks noGrp="1"/>
          </p:cNvSpPr>
          <p:nvPr>
            <p:ph type="body" sz="quarter" idx="18"/>
          </p:nvPr>
        </p:nvSpPr>
        <p:spPr/>
        <p:txBody>
          <a:bodyPr/>
          <a:lstStyle/>
          <a:p>
            <a:r>
              <a:rPr lang="en-AU" dirty="0"/>
              <a:t>Administrative arrangements</a:t>
            </a:r>
          </a:p>
        </p:txBody>
      </p:sp>
      <p:grpSp>
        <p:nvGrpSpPr>
          <p:cNvPr id="5" name="Group 4" descr="A collage of different administrative arrangements including:&#10;Absence from an assessment task, late submission, illness/misadventure, invalid or unreliable task, malpractice, student appeals, n-determinations.">
            <a:extLst>
              <a:ext uri="{FF2B5EF4-FFF2-40B4-BE49-F238E27FC236}">
                <a16:creationId xmlns:a16="http://schemas.microsoft.com/office/drawing/2014/main" id="{D7267B78-8799-45EB-F313-9A74E9C159CE}"/>
              </a:ext>
            </a:extLst>
          </p:cNvPr>
          <p:cNvGrpSpPr/>
          <p:nvPr/>
        </p:nvGrpSpPr>
        <p:grpSpPr>
          <a:xfrm>
            <a:off x="561709" y="1302284"/>
            <a:ext cx="11068582" cy="4573196"/>
            <a:chOff x="270017" y="1229233"/>
            <a:chExt cx="11068582" cy="4573196"/>
          </a:xfrm>
        </p:grpSpPr>
        <p:sp>
          <p:nvSpPr>
            <p:cNvPr id="6" name="Speech Bubble: Rectangle with Corners Rounded 5">
              <a:extLst>
                <a:ext uri="{FF2B5EF4-FFF2-40B4-BE49-F238E27FC236}">
                  <a16:creationId xmlns:a16="http://schemas.microsoft.com/office/drawing/2014/main" id="{11041D6B-CCC1-84CD-49FF-52F111E68411}"/>
                </a:ext>
              </a:extLst>
            </p:cNvPr>
            <p:cNvSpPr/>
            <p:nvPr/>
          </p:nvSpPr>
          <p:spPr>
            <a:xfrm>
              <a:off x="270017" y="3024826"/>
              <a:ext cx="2758622" cy="1951348"/>
            </a:xfrm>
            <a:prstGeom prst="wedgeRoundRectCallout">
              <a:avLst>
                <a:gd name="adj1" fmla="val 61811"/>
                <a:gd name="adj2" fmla="val 10553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solidFill>
                    <a:schemeClr val="tx1"/>
                  </a:solidFill>
                  <a:latin typeface="+mj-lt"/>
                  <a:cs typeface="Arial"/>
                </a:rPr>
                <a:t>Absence from an assessment task</a:t>
              </a:r>
              <a:endParaRPr lang="en-US" sz="1200" b="1" dirty="0">
                <a:solidFill>
                  <a:schemeClr val="tx1"/>
                </a:solidFill>
                <a:latin typeface="+mj-lt"/>
              </a:endParaRPr>
            </a:p>
          </p:txBody>
        </p:sp>
        <p:sp>
          <p:nvSpPr>
            <p:cNvPr id="7" name="Speech Bubble: Rectangle 6">
              <a:extLst>
                <a:ext uri="{FF2B5EF4-FFF2-40B4-BE49-F238E27FC236}">
                  <a16:creationId xmlns:a16="http://schemas.microsoft.com/office/drawing/2014/main" id="{58FE154F-9939-691E-9BD3-849897576CFD}"/>
                </a:ext>
              </a:extLst>
            </p:cNvPr>
            <p:cNvSpPr/>
            <p:nvPr/>
          </p:nvSpPr>
          <p:spPr>
            <a:xfrm flipH="1">
              <a:off x="5820032" y="4149918"/>
              <a:ext cx="2631489" cy="1652511"/>
            </a:xfrm>
            <a:prstGeom prst="wedgeRectCallout">
              <a:avLst>
                <a:gd name="adj1" fmla="val 38381"/>
                <a:gd name="adj2" fmla="val 969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800" b="1">
                  <a:solidFill>
                    <a:schemeClr val="bg1"/>
                  </a:solidFill>
                  <a:latin typeface="+mj-lt"/>
                  <a:cs typeface="Arial"/>
                </a:rPr>
                <a:t>Malpractice</a:t>
              </a:r>
              <a:endParaRPr lang="en-US" sz="1200" b="1">
                <a:solidFill>
                  <a:schemeClr val="bg1"/>
                </a:solidFill>
                <a:latin typeface="+mj-lt"/>
              </a:endParaRPr>
            </a:p>
          </p:txBody>
        </p:sp>
        <p:sp>
          <p:nvSpPr>
            <p:cNvPr id="8" name="Thought Bubble: Cloud 7">
              <a:extLst>
                <a:ext uri="{FF2B5EF4-FFF2-40B4-BE49-F238E27FC236}">
                  <a16:creationId xmlns:a16="http://schemas.microsoft.com/office/drawing/2014/main" id="{26565CFA-64F8-5E6D-4CCF-2309EF4DCF7D}"/>
                </a:ext>
              </a:extLst>
            </p:cNvPr>
            <p:cNvSpPr/>
            <p:nvPr/>
          </p:nvSpPr>
          <p:spPr>
            <a:xfrm>
              <a:off x="2657208" y="3505600"/>
              <a:ext cx="3333911" cy="2184257"/>
            </a:xfrm>
            <a:prstGeom prst="cloudCallout">
              <a:avLst>
                <a:gd name="adj1" fmla="val 24845"/>
                <a:gd name="adj2" fmla="val 81879"/>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a:solidFill>
                    <a:schemeClr val="tx1"/>
                  </a:solidFill>
                  <a:latin typeface="+mj-lt"/>
                  <a:cs typeface="Arial"/>
                </a:rPr>
                <a:t>Illness/ misadventure</a:t>
              </a:r>
              <a:endParaRPr lang="en-US" sz="1200" b="1">
                <a:solidFill>
                  <a:schemeClr val="tx1"/>
                </a:solidFill>
                <a:latin typeface="+mj-lt"/>
              </a:endParaRPr>
            </a:p>
          </p:txBody>
        </p:sp>
        <p:sp>
          <p:nvSpPr>
            <p:cNvPr id="9" name="Speech Bubble: Oval 8">
              <a:extLst>
                <a:ext uri="{FF2B5EF4-FFF2-40B4-BE49-F238E27FC236}">
                  <a16:creationId xmlns:a16="http://schemas.microsoft.com/office/drawing/2014/main" id="{199E97B3-6A46-135E-E0F1-1BA0B7D486DB}"/>
                </a:ext>
              </a:extLst>
            </p:cNvPr>
            <p:cNvSpPr/>
            <p:nvPr/>
          </p:nvSpPr>
          <p:spPr>
            <a:xfrm>
              <a:off x="2712606" y="2008603"/>
              <a:ext cx="2281811" cy="1469230"/>
            </a:xfrm>
            <a:prstGeom prst="wedgeEllipseCallout">
              <a:avLst>
                <a:gd name="adj1" fmla="val 35780"/>
                <a:gd name="adj2" fmla="val 783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a:latin typeface="+mj-lt"/>
                  <a:cs typeface="Arial"/>
                </a:rPr>
                <a:t>Late submission</a:t>
              </a:r>
              <a:endParaRPr lang="en-US" sz="1200" b="1">
                <a:latin typeface="+mj-lt"/>
              </a:endParaRPr>
            </a:p>
          </p:txBody>
        </p:sp>
        <p:sp>
          <p:nvSpPr>
            <p:cNvPr id="10" name="Speech Bubble: Rectangle with Corners Rounded 9">
              <a:extLst>
                <a:ext uri="{FF2B5EF4-FFF2-40B4-BE49-F238E27FC236}">
                  <a16:creationId xmlns:a16="http://schemas.microsoft.com/office/drawing/2014/main" id="{A8BEEFC5-2D1F-FD39-8E47-56E0DA0F7B47}"/>
                </a:ext>
              </a:extLst>
            </p:cNvPr>
            <p:cNvSpPr/>
            <p:nvPr/>
          </p:nvSpPr>
          <p:spPr>
            <a:xfrm flipH="1">
              <a:off x="5317953" y="1865195"/>
              <a:ext cx="2432116" cy="1951348"/>
            </a:xfrm>
            <a:prstGeom prst="wedgeRoundRectCallout">
              <a:avLst>
                <a:gd name="adj1" fmla="val -2939"/>
                <a:gd name="adj2" fmla="val 84705"/>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a:solidFill>
                    <a:schemeClr val="tx1"/>
                  </a:solidFill>
                  <a:latin typeface="+mj-lt"/>
                  <a:cs typeface="Arial"/>
                </a:rPr>
                <a:t>Invalid or unreliable tasks</a:t>
              </a:r>
              <a:endParaRPr lang="en-US" sz="1200" b="1">
                <a:solidFill>
                  <a:schemeClr val="tx1"/>
                </a:solidFill>
                <a:latin typeface="+mj-lt"/>
              </a:endParaRPr>
            </a:p>
          </p:txBody>
        </p:sp>
        <p:sp>
          <p:nvSpPr>
            <p:cNvPr id="11" name="Speech Bubble: Oval 10">
              <a:extLst>
                <a:ext uri="{FF2B5EF4-FFF2-40B4-BE49-F238E27FC236}">
                  <a16:creationId xmlns:a16="http://schemas.microsoft.com/office/drawing/2014/main" id="{067CF4B0-672D-F6FE-67CF-2BE9B60336B0}"/>
                </a:ext>
              </a:extLst>
            </p:cNvPr>
            <p:cNvSpPr/>
            <p:nvPr/>
          </p:nvSpPr>
          <p:spPr>
            <a:xfrm flipH="1">
              <a:off x="8073605" y="3157807"/>
              <a:ext cx="3058594" cy="1600198"/>
            </a:xfrm>
            <a:prstGeom prst="wedgeEllipseCallout">
              <a:avLst>
                <a:gd name="adj1" fmla="val 35780"/>
                <a:gd name="adj2" fmla="val 783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solidFill>
                    <a:schemeClr val="tx1"/>
                  </a:solidFill>
                  <a:latin typeface="+mj-lt"/>
                  <a:cs typeface="Arial"/>
                </a:rPr>
                <a:t>N-determinations</a:t>
              </a:r>
            </a:p>
          </p:txBody>
        </p:sp>
        <p:sp>
          <p:nvSpPr>
            <p:cNvPr id="12" name="Thought Bubble: Cloud 11">
              <a:extLst>
                <a:ext uri="{FF2B5EF4-FFF2-40B4-BE49-F238E27FC236}">
                  <a16:creationId xmlns:a16="http://schemas.microsoft.com/office/drawing/2014/main" id="{B442BEDF-B644-D632-69D5-E02B9A63585D}"/>
                </a:ext>
              </a:extLst>
            </p:cNvPr>
            <p:cNvSpPr/>
            <p:nvPr/>
          </p:nvSpPr>
          <p:spPr>
            <a:xfrm>
              <a:off x="7378929" y="1229233"/>
              <a:ext cx="3959670" cy="2021949"/>
            </a:xfrm>
            <a:prstGeom prst="cloudCallout">
              <a:avLst>
                <a:gd name="adj1" fmla="val -34751"/>
                <a:gd name="adj2" fmla="val 824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a:solidFill>
                    <a:schemeClr val="bg1"/>
                  </a:solidFill>
                  <a:latin typeface="+mj-lt"/>
                  <a:cs typeface="Arial"/>
                </a:rPr>
                <a:t>Student appeals</a:t>
              </a:r>
              <a:endParaRPr lang="en-US" sz="1200" b="1">
                <a:solidFill>
                  <a:schemeClr val="bg1"/>
                </a:solidFill>
                <a:latin typeface="+mj-lt"/>
              </a:endParaRPr>
            </a:p>
          </p:txBody>
        </p:sp>
      </p:grpSp>
      <p:sp>
        <p:nvSpPr>
          <p:cNvPr id="2" name="Slide Number Placeholder 1">
            <a:extLst>
              <a:ext uri="{FF2B5EF4-FFF2-40B4-BE49-F238E27FC236}">
                <a16:creationId xmlns:a16="http://schemas.microsoft.com/office/drawing/2014/main" id="{14FCE2BB-4B82-9690-9B83-D8BE702C98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47717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50D50-5924-2C41-1792-FDA5B3E640D3}"/>
              </a:ext>
            </a:extLst>
          </p:cNvPr>
          <p:cNvSpPr>
            <a:spLocks noGrp="1"/>
          </p:cNvSpPr>
          <p:nvPr>
            <p:ph type="title"/>
          </p:nvPr>
        </p:nvSpPr>
        <p:spPr/>
        <p:txBody>
          <a:bodyPr/>
          <a:lstStyle/>
          <a:p>
            <a:r>
              <a:rPr lang="en-GB" dirty="0"/>
              <a:t>Checklist – school-based assessment policy</a:t>
            </a:r>
            <a:endParaRPr lang="en-AU" dirty="0"/>
          </a:p>
        </p:txBody>
      </p:sp>
      <p:sp>
        <p:nvSpPr>
          <p:cNvPr id="4" name="Text Placeholder 3">
            <a:extLst>
              <a:ext uri="{FF2B5EF4-FFF2-40B4-BE49-F238E27FC236}">
                <a16:creationId xmlns:a16="http://schemas.microsoft.com/office/drawing/2014/main" id="{64D708FC-31AE-F722-8CD5-00172DCAFA6D}"/>
              </a:ext>
            </a:extLst>
          </p:cNvPr>
          <p:cNvSpPr>
            <a:spLocks noGrp="1"/>
          </p:cNvSpPr>
          <p:nvPr>
            <p:ph type="body" sz="quarter" idx="18"/>
          </p:nvPr>
        </p:nvSpPr>
        <p:spPr/>
        <p:txBody>
          <a:bodyPr/>
          <a:lstStyle/>
          <a:p>
            <a:r>
              <a:rPr lang="en-AU" dirty="0"/>
              <a:t>To assist schools</a:t>
            </a:r>
          </a:p>
        </p:txBody>
      </p:sp>
      <p:grpSp>
        <p:nvGrpSpPr>
          <p:cNvPr id="8" name="Group 7" descr="Images of school-based assessment policy documents.">
            <a:extLst>
              <a:ext uri="{FF2B5EF4-FFF2-40B4-BE49-F238E27FC236}">
                <a16:creationId xmlns:a16="http://schemas.microsoft.com/office/drawing/2014/main" id="{A5CA8718-3767-E7F9-743B-444ED34A1316}"/>
              </a:ext>
            </a:extLst>
          </p:cNvPr>
          <p:cNvGrpSpPr/>
          <p:nvPr/>
        </p:nvGrpSpPr>
        <p:grpSpPr>
          <a:xfrm>
            <a:off x="3616432" y="1781488"/>
            <a:ext cx="4959135" cy="4716512"/>
            <a:chOff x="3691051" y="1683024"/>
            <a:chExt cx="4959135" cy="4716512"/>
          </a:xfrm>
        </p:grpSpPr>
        <p:pic>
          <p:nvPicPr>
            <p:cNvPr id="5" name="Picture 4">
              <a:extLst>
                <a:ext uri="{FF2B5EF4-FFF2-40B4-BE49-F238E27FC236}">
                  <a16:creationId xmlns:a16="http://schemas.microsoft.com/office/drawing/2014/main" id="{E6C72478-17FA-2AC9-8FF5-B5CDE69E68E3}"/>
                </a:ext>
              </a:extLst>
            </p:cNvPr>
            <p:cNvPicPr>
              <a:picLocks noChangeAspect="1"/>
            </p:cNvPicPr>
            <p:nvPr/>
          </p:nvPicPr>
          <p:blipFill>
            <a:blip r:embed="rId3"/>
            <a:stretch>
              <a:fillRect/>
            </a:stretch>
          </p:blipFill>
          <p:spPr>
            <a:xfrm rot="897486">
              <a:off x="5663811" y="1683024"/>
              <a:ext cx="2986375" cy="4240236"/>
            </a:xfrm>
            <a:prstGeom prst="rect">
              <a:avLst/>
            </a:prstGeom>
            <a:ln>
              <a:solidFill>
                <a:schemeClr val="tx1"/>
              </a:solidFill>
            </a:ln>
            <a:effectLst/>
          </p:spPr>
        </p:pic>
        <p:pic>
          <p:nvPicPr>
            <p:cNvPr id="6" name="Picture 5">
              <a:extLst>
                <a:ext uri="{FF2B5EF4-FFF2-40B4-BE49-F238E27FC236}">
                  <a16:creationId xmlns:a16="http://schemas.microsoft.com/office/drawing/2014/main" id="{86CD8920-7223-546F-7B44-A1D62B0F013C}"/>
                </a:ext>
              </a:extLst>
            </p:cNvPr>
            <p:cNvPicPr>
              <a:picLocks noChangeAspect="1"/>
            </p:cNvPicPr>
            <p:nvPr/>
          </p:nvPicPr>
          <p:blipFill>
            <a:blip r:embed="rId4"/>
            <a:stretch>
              <a:fillRect/>
            </a:stretch>
          </p:blipFill>
          <p:spPr>
            <a:xfrm rot="457433">
              <a:off x="4658932" y="1898274"/>
              <a:ext cx="3011489" cy="4235883"/>
            </a:xfrm>
            <a:prstGeom prst="rect">
              <a:avLst/>
            </a:prstGeom>
            <a:ln>
              <a:solidFill>
                <a:schemeClr val="tx1"/>
              </a:solidFill>
            </a:ln>
            <a:effectLst/>
          </p:spPr>
        </p:pic>
        <p:pic>
          <p:nvPicPr>
            <p:cNvPr id="7" name="Picture 6">
              <a:extLst>
                <a:ext uri="{FF2B5EF4-FFF2-40B4-BE49-F238E27FC236}">
                  <a16:creationId xmlns:a16="http://schemas.microsoft.com/office/drawing/2014/main" id="{29745E82-AFFC-253E-5ADF-CA2690B4AA3E}"/>
                </a:ext>
              </a:extLst>
            </p:cNvPr>
            <p:cNvPicPr>
              <a:picLocks noChangeAspect="1"/>
            </p:cNvPicPr>
            <p:nvPr/>
          </p:nvPicPr>
          <p:blipFill>
            <a:blip r:embed="rId5"/>
            <a:stretch>
              <a:fillRect/>
            </a:stretch>
          </p:blipFill>
          <p:spPr>
            <a:xfrm>
              <a:off x="3691051" y="2163653"/>
              <a:ext cx="2986376" cy="4235883"/>
            </a:xfrm>
            <a:prstGeom prst="rect">
              <a:avLst/>
            </a:prstGeom>
            <a:ln>
              <a:solidFill>
                <a:schemeClr val="tx1"/>
              </a:solidFill>
            </a:ln>
            <a:effectLst/>
          </p:spPr>
        </p:pic>
      </p:grpSp>
      <p:sp>
        <p:nvSpPr>
          <p:cNvPr id="2" name="Slide Number Placeholder 1">
            <a:extLst>
              <a:ext uri="{FF2B5EF4-FFF2-40B4-BE49-F238E27FC236}">
                <a16:creationId xmlns:a16="http://schemas.microsoft.com/office/drawing/2014/main" id="{CBC25119-3A86-13BE-F37B-B5356D8E35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81380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3182</Words>
  <Application>Microsoft Office PowerPoint</Application>
  <PresentationFormat>Widescreen</PresentationFormat>
  <Paragraphs>347</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Public Sans</vt:lpstr>
      <vt:lpstr>Wingdings</vt:lpstr>
      <vt:lpstr>Times New Roman</vt:lpstr>
      <vt:lpstr>Montserrat</vt:lpstr>
      <vt:lpstr>Public Sans Light</vt:lpstr>
      <vt:lpstr>Arial</vt:lpstr>
      <vt:lpstr>Calibri</vt:lpstr>
      <vt:lpstr>Public Sans</vt:lpstr>
      <vt:lpstr>Public Sans SemiBold</vt:lpstr>
      <vt:lpstr>NSWG Corporate</vt:lpstr>
      <vt:lpstr>2024 HSC monitoring</vt:lpstr>
      <vt:lpstr>What is the context for HSC monitoring?</vt:lpstr>
      <vt:lpstr>Department’s monitoring advice (1 of 2)</vt:lpstr>
      <vt:lpstr>Key changes for 2024</vt:lpstr>
      <vt:lpstr>Department’s monitoring advice (2 of 2)</vt:lpstr>
      <vt:lpstr>HSC monitoring procedures (1 of 3)</vt:lpstr>
      <vt:lpstr>HSC monitoring procedures (2 of 3)</vt:lpstr>
      <vt:lpstr>HSC monitoring procedures (3 of 3)</vt:lpstr>
      <vt:lpstr>Checklist – school-based assessment policy</vt:lpstr>
      <vt:lpstr>HSC monitoring (1 of 2)</vt:lpstr>
      <vt:lpstr>HSC monitoring (2 of 2)</vt:lpstr>
      <vt:lpstr>FAQ – Indicative time </vt:lpstr>
      <vt:lpstr>FAQ – managing malpractice</vt:lpstr>
      <vt:lpstr>Maintenance of records</vt:lpstr>
      <vt:lpstr>Streamlining administrative processes</vt:lpstr>
      <vt:lpstr>Illustrations of practice </vt:lpstr>
      <vt:lpstr>Checklist and reminders</vt:lpstr>
      <vt:lpstr>Support available</vt:lpstr>
      <vt:lpstr>Contact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HSC monitoring</dc:title>
  <dc:creator>NSW Department of Education</dc:creator>
  <dcterms:created xsi:type="dcterms:W3CDTF">2023-11-16T03:53:39Z</dcterms:created>
  <dcterms:modified xsi:type="dcterms:W3CDTF">2023-11-16T03:53:56Z</dcterms:modified>
</cp:coreProperties>
</file>